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1"/>
  </p:sldMasterIdLst>
  <p:notesMasterIdLst>
    <p:notesMasterId r:id="rId3"/>
  </p:notesMasterIdLst>
  <p:handoutMasterIdLst>
    <p:handoutMasterId r:id="rId4"/>
  </p:handoutMasterIdLst>
  <p:sldIdLst>
    <p:sldId id="259" r:id="rId2"/>
  </p:sldIdLst>
  <p:sldSz cx="21945600" cy="16459200"/>
  <p:notesSz cx="9296400" cy="7010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184" userDrawn="1">
          <p15:clr>
            <a:srgbClr val="A4A3A4"/>
          </p15:clr>
        </p15:guide>
        <p15:guide id="2" pos="691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8A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04" autoAdjust="0"/>
    <p:restoredTop sz="93529" autoAdjust="0"/>
  </p:normalViewPr>
  <p:slideViewPr>
    <p:cSldViewPr snapToGrid="0">
      <p:cViewPr varScale="1">
        <p:scale>
          <a:sx n="22" d="100"/>
          <a:sy n="22" d="100"/>
        </p:scale>
        <p:origin x="96" y="354"/>
      </p:cViewPr>
      <p:guideLst>
        <p:guide orient="horz" pos="5184"/>
        <p:guide pos="6912"/>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113" d="100"/>
          <a:sy n="113" d="100"/>
        </p:scale>
        <p:origin x="156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29282" cy="351955"/>
          </a:xfrm>
          <a:prstGeom prst="rect">
            <a:avLst/>
          </a:prstGeom>
        </p:spPr>
        <p:txBody>
          <a:bodyPr vert="horz" lIns="101671" tIns="50836" rIns="101671" bIns="50836" rtlCol="0"/>
          <a:lstStyle>
            <a:lvl1pPr algn="l">
              <a:defRPr sz="1500"/>
            </a:lvl1pPr>
          </a:lstStyle>
          <a:p>
            <a:endParaRPr lang="en-US"/>
          </a:p>
        </p:txBody>
      </p:sp>
      <p:sp>
        <p:nvSpPr>
          <p:cNvPr id="3" name="Date Placeholder 2"/>
          <p:cNvSpPr>
            <a:spLocks noGrp="1"/>
          </p:cNvSpPr>
          <p:nvPr>
            <p:ph type="dt" sz="quarter" idx="1"/>
          </p:nvPr>
        </p:nvSpPr>
        <p:spPr>
          <a:xfrm>
            <a:off x="5265015" y="1"/>
            <a:ext cx="4029282" cy="351955"/>
          </a:xfrm>
          <a:prstGeom prst="rect">
            <a:avLst/>
          </a:prstGeom>
        </p:spPr>
        <p:txBody>
          <a:bodyPr vert="horz" lIns="101671" tIns="50836" rIns="101671" bIns="50836" rtlCol="0"/>
          <a:lstStyle>
            <a:lvl1pPr algn="r">
              <a:defRPr sz="1500"/>
            </a:lvl1pPr>
          </a:lstStyle>
          <a:p>
            <a:fld id="{E9010E8B-12C0-4200-8277-23585BE7A8B4}" type="datetimeFigureOut">
              <a:rPr lang="en-US" smtClean="0"/>
              <a:t>11/8/2019</a:t>
            </a:fld>
            <a:endParaRPr lang="en-US"/>
          </a:p>
        </p:txBody>
      </p:sp>
      <p:sp>
        <p:nvSpPr>
          <p:cNvPr id="4" name="Footer Placeholder 3"/>
          <p:cNvSpPr>
            <a:spLocks noGrp="1"/>
          </p:cNvSpPr>
          <p:nvPr>
            <p:ph type="ftr" sz="quarter" idx="2"/>
          </p:nvPr>
        </p:nvSpPr>
        <p:spPr>
          <a:xfrm>
            <a:off x="0" y="6658447"/>
            <a:ext cx="4029282" cy="351955"/>
          </a:xfrm>
          <a:prstGeom prst="rect">
            <a:avLst/>
          </a:prstGeom>
        </p:spPr>
        <p:txBody>
          <a:bodyPr vert="horz" lIns="101671" tIns="50836" rIns="101671" bIns="50836" rtlCol="0" anchor="b"/>
          <a:lstStyle>
            <a:lvl1pPr algn="l">
              <a:defRPr sz="1500"/>
            </a:lvl1pPr>
          </a:lstStyle>
          <a:p>
            <a:endParaRPr lang="en-US"/>
          </a:p>
        </p:txBody>
      </p:sp>
      <p:sp>
        <p:nvSpPr>
          <p:cNvPr id="5" name="Slide Number Placeholder 4"/>
          <p:cNvSpPr>
            <a:spLocks noGrp="1"/>
          </p:cNvSpPr>
          <p:nvPr>
            <p:ph type="sldNum" sz="quarter" idx="3"/>
          </p:nvPr>
        </p:nvSpPr>
        <p:spPr>
          <a:xfrm>
            <a:off x="5265015" y="6658447"/>
            <a:ext cx="4029282" cy="351955"/>
          </a:xfrm>
          <a:prstGeom prst="rect">
            <a:avLst/>
          </a:prstGeom>
        </p:spPr>
        <p:txBody>
          <a:bodyPr vert="horz" lIns="101671" tIns="50836" rIns="101671" bIns="50836" rtlCol="0" anchor="b"/>
          <a:lstStyle>
            <a:lvl1pPr algn="r">
              <a:defRPr sz="1500"/>
            </a:lvl1pPr>
          </a:lstStyle>
          <a:p>
            <a:fld id="{70A8068D-07AA-404E-8F59-D52D6307E5AC}" type="slidenum">
              <a:rPr lang="en-US" smtClean="0"/>
              <a:t>‹#›</a:t>
            </a:fld>
            <a:endParaRPr lang="en-US"/>
          </a:p>
        </p:txBody>
      </p:sp>
    </p:spTree>
    <p:extLst>
      <p:ext uri="{BB962C8B-B14F-4D97-AF65-F5344CB8AC3E}">
        <p14:creationId xmlns:p14="http://schemas.microsoft.com/office/powerpoint/2010/main" val="2820323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4"/>
            <a:ext cx="4028439" cy="351737"/>
          </a:xfrm>
          <a:prstGeom prst="rect">
            <a:avLst/>
          </a:prstGeom>
        </p:spPr>
        <p:txBody>
          <a:bodyPr vert="horz" lIns="117941" tIns="58973" rIns="117941" bIns="58973" rtlCol="0"/>
          <a:lstStyle>
            <a:lvl1pPr algn="l">
              <a:defRPr sz="1700"/>
            </a:lvl1pPr>
          </a:lstStyle>
          <a:p>
            <a:endParaRPr lang="en-US"/>
          </a:p>
        </p:txBody>
      </p:sp>
      <p:sp>
        <p:nvSpPr>
          <p:cNvPr id="3" name="Date Placeholder 2"/>
          <p:cNvSpPr>
            <a:spLocks noGrp="1"/>
          </p:cNvSpPr>
          <p:nvPr>
            <p:ph type="dt" idx="1"/>
          </p:nvPr>
        </p:nvSpPr>
        <p:spPr>
          <a:xfrm>
            <a:off x="5265815" y="4"/>
            <a:ext cx="4028439" cy="351737"/>
          </a:xfrm>
          <a:prstGeom prst="rect">
            <a:avLst/>
          </a:prstGeom>
        </p:spPr>
        <p:txBody>
          <a:bodyPr vert="horz" lIns="117941" tIns="58973" rIns="117941" bIns="58973" rtlCol="0"/>
          <a:lstStyle>
            <a:lvl1pPr algn="r">
              <a:defRPr sz="1700"/>
            </a:lvl1pPr>
          </a:lstStyle>
          <a:p>
            <a:fld id="{75083C7B-AA38-42CE-994A-A0443E01AC01}" type="datetimeFigureOut">
              <a:rPr lang="en-US" smtClean="0"/>
              <a:t>11/8/2019</a:t>
            </a:fld>
            <a:endParaRPr lang="en-US"/>
          </a:p>
        </p:txBody>
      </p:sp>
      <p:sp>
        <p:nvSpPr>
          <p:cNvPr id="4" name="Slide Image Placeholder 3"/>
          <p:cNvSpPr>
            <a:spLocks noGrp="1" noRot="1" noChangeAspect="1"/>
          </p:cNvSpPr>
          <p:nvPr>
            <p:ph type="sldImg" idx="2"/>
          </p:nvPr>
        </p:nvSpPr>
        <p:spPr>
          <a:xfrm>
            <a:off x="3073400" y="877888"/>
            <a:ext cx="3149600" cy="2362200"/>
          </a:xfrm>
          <a:prstGeom prst="rect">
            <a:avLst/>
          </a:prstGeom>
          <a:noFill/>
          <a:ln w="12700">
            <a:solidFill>
              <a:prstClr val="black"/>
            </a:solidFill>
          </a:ln>
        </p:spPr>
        <p:txBody>
          <a:bodyPr vert="horz" lIns="117941" tIns="58973" rIns="117941" bIns="58973" rtlCol="0" anchor="ctr"/>
          <a:lstStyle/>
          <a:p>
            <a:endParaRPr lang="en-US"/>
          </a:p>
        </p:txBody>
      </p:sp>
      <p:sp>
        <p:nvSpPr>
          <p:cNvPr id="5" name="Notes Placeholder 4"/>
          <p:cNvSpPr>
            <a:spLocks noGrp="1"/>
          </p:cNvSpPr>
          <p:nvPr>
            <p:ph type="body" sz="quarter" idx="3"/>
          </p:nvPr>
        </p:nvSpPr>
        <p:spPr>
          <a:xfrm>
            <a:off x="929651" y="3373762"/>
            <a:ext cx="7437118" cy="2760347"/>
          </a:xfrm>
          <a:prstGeom prst="rect">
            <a:avLst/>
          </a:prstGeom>
        </p:spPr>
        <p:txBody>
          <a:bodyPr vert="horz" lIns="117941" tIns="58973" rIns="117941" bIns="58973"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5" y="6658669"/>
            <a:ext cx="4028439" cy="351737"/>
          </a:xfrm>
          <a:prstGeom prst="rect">
            <a:avLst/>
          </a:prstGeom>
        </p:spPr>
        <p:txBody>
          <a:bodyPr vert="horz" lIns="117941" tIns="58973" rIns="117941" bIns="58973" rtlCol="0" anchor="b"/>
          <a:lstStyle>
            <a:lvl1pPr algn="l">
              <a:defRPr sz="1700"/>
            </a:lvl1pPr>
          </a:lstStyle>
          <a:p>
            <a:endParaRPr lang="en-US"/>
          </a:p>
        </p:txBody>
      </p:sp>
      <p:sp>
        <p:nvSpPr>
          <p:cNvPr id="7" name="Slide Number Placeholder 6"/>
          <p:cNvSpPr>
            <a:spLocks noGrp="1"/>
          </p:cNvSpPr>
          <p:nvPr>
            <p:ph type="sldNum" sz="quarter" idx="5"/>
          </p:nvPr>
        </p:nvSpPr>
        <p:spPr>
          <a:xfrm>
            <a:off x="5265815" y="6658669"/>
            <a:ext cx="4028439" cy="351737"/>
          </a:xfrm>
          <a:prstGeom prst="rect">
            <a:avLst/>
          </a:prstGeom>
        </p:spPr>
        <p:txBody>
          <a:bodyPr vert="horz" lIns="117941" tIns="58973" rIns="117941" bIns="58973" rtlCol="0" anchor="b"/>
          <a:lstStyle>
            <a:lvl1pPr algn="r">
              <a:defRPr sz="1700"/>
            </a:lvl1pPr>
          </a:lstStyle>
          <a:p>
            <a:fld id="{BDA66F83-DA20-47EC-B3CE-47E0343707E8}" type="slidenum">
              <a:rPr lang="en-US" smtClean="0"/>
              <a:t>‹#›</a:t>
            </a:fld>
            <a:endParaRPr lang="en-US"/>
          </a:p>
        </p:txBody>
      </p:sp>
    </p:spTree>
    <p:extLst>
      <p:ext uri="{BB962C8B-B14F-4D97-AF65-F5344CB8AC3E}">
        <p14:creationId xmlns:p14="http://schemas.microsoft.com/office/powerpoint/2010/main" val="1748180345"/>
      </p:ext>
    </p:extLst>
  </p:cSld>
  <p:clrMap bg1="lt1" tx1="dk1" bg2="lt2" tx2="dk2" accent1="accent1" accent2="accent2" accent3="accent3" accent4="accent4" accent5="accent5" accent6="accent6" hlink="hlink" folHlink="folHlink"/>
  <p:notesStyle>
    <a:lvl1pPr marL="0" algn="l" defTabSz="914361" rtl="0" eaLnBrk="1" latinLnBrk="0" hangingPunct="1">
      <a:defRPr sz="1200" kern="1200">
        <a:solidFill>
          <a:schemeClr val="tx1"/>
        </a:solidFill>
        <a:latin typeface="+mn-lt"/>
        <a:ea typeface="+mn-ea"/>
        <a:cs typeface="+mn-cs"/>
      </a:defRPr>
    </a:lvl1pPr>
    <a:lvl2pPr marL="457179" algn="l" defTabSz="914361" rtl="0" eaLnBrk="1" latinLnBrk="0" hangingPunct="1">
      <a:defRPr sz="1200" kern="1200">
        <a:solidFill>
          <a:schemeClr val="tx1"/>
        </a:solidFill>
        <a:latin typeface="+mn-lt"/>
        <a:ea typeface="+mn-ea"/>
        <a:cs typeface="+mn-cs"/>
      </a:defRPr>
    </a:lvl2pPr>
    <a:lvl3pPr marL="914361" algn="l" defTabSz="914361" rtl="0" eaLnBrk="1" latinLnBrk="0" hangingPunct="1">
      <a:defRPr sz="1200" kern="1200">
        <a:solidFill>
          <a:schemeClr val="tx1"/>
        </a:solidFill>
        <a:latin typeface="+mn-lt"/>
        <a:ea typeface="+mn-ea"/>
        <a:cs typeface="+mn-cs"/>
      </a:defRPr>
    </a:lvl3pPr>
    <a:lvl4pPr marL="1371542" algn="l" defTabSz="914361" rtl="0" eaLnBrk="1" latinLnBrk="0" hangingPunct="1">
      <a:defRPr sz="1200" kern="1200">
        <a:solidFill>
          <a:schemeClr val="tx1"/>
        </a:solidFill>
        <a:latin typeface="+mn-lt"/>
        <a:ea typeface="+mn-ea"/>
        <a:cs typeface="+mn-cs"/>
      </a:defRPr>
    </a:lvl4pPr>
    <a:lvl5pPr marL="1828721" algn="l" defTabSz="914361" rtl="0" eaLnBrk="1" latinLnBrk="0" hangingPunct="1">
      <a:defRPr sz="1200" kern="1200">
        <a:solidFill>
          <a:schemeClr val="tx1"/>
        </a:solidFill>
        <a:latin typeface="+mn-lt"/>
        <a:ea typeface="+mn-ea"/>
        <a:cs typeface="+mn-cs"/>
      </a:defRPr>
    </a:lvl5pPr>
    <a:lvl6pPr marL="2285903" algn="l" defTabSz="914361" rtl="0" eaLnBrk="1" latinLnBrk="0" hangingPunct="1">
      <a:defRPr sz="1200" kern="1200">
        <a:solidFill>
          <a:schemeClr val="tx1"/>
        </a:solidFill>
        <a:latin typeface="+mn-lt"/>
        <a:ea typeface="+mn-ea"/>
        <a:cs typeface="+mn-cs"/>
      </a:defRPr>
    </a:lvl6pPr>
    <a:lvl7pPr marL="2743082" algn="l" defTabSz="914361" rtl="0" eaLnBrk="1" latinLnBrk="0" hangingPunct="1">
      <a:defRPr sz="1200" kern="1200">
        <a:solidFill>
          <a:schemeClr val="tx1"/>
        </a:solidFill>
        <a:latin typeface="+mn-lt"/>
        <a:ea typeface="+mn-ea"/>
        <a:cs typeface="+mn-cs"/>
      </a:defRPr>
    </a:lvl7pPr>
    <a:lvl8pPr marL="3200263" algn="l" defTabSz="914361" rtl="0" eaLnBrk="1" latinLnBrk="0" hangingPunct="1">
      <a:defRPr sz="1200" kern="1200">
        <a:solidFill>
          <a:schemeClr val="tx1"/>
        </a:solidFill>
        <a:latin typeface="+mn-lt"/>
        <a:ea typeface="+mn-ea"/>
        <a:cs typeface="+mn-cs"/>
      </a:defRPr>
    </a:lvl8pPr>
    <a:lvl9pPr marL="3657442" algn="l" defTabSz="91436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3400" y="877888"/>
            <a:ext cx="3149600" cy="23622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A66F83-DA20-47EC-B3CE-47E0343707E8}" type="slidenum">
              <a:rPr lang="en-US" smtClean="0"/>
              <a:t>1</a:t>
            </a:fld>
            <a:endParaRPr lang="en-US"/>
          </a:p>
        </p:txBody>
      </p:sp>
    </p:spTree>
    <p:extLst>
      <p:ext uri="{BB962C8B-B14F-4D97-AF65-F5344CB8AC3E}">
        <p14:creationId xmlns:p14="http://schemas.microsoft.com/office/powerpoint/2010/main" val="25967140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45920" y="2693671"/>
            <a:ext cx="18653760" cy="5730240"/>
          </a:xfrm>
        </p:spPr>
        <p:txBody>
          <a:bodyPr anchor="b"/>
          <a:lstStyle>
            <a:lvl1pPr algn="ctr">
              <a:defRPr sz="14400"/>
            </a:lvl1pPr>
          </a:lstStyle>
          <a:p>
            <a:r>
              <a:rPr lang="en-US" smtClean="0"/>
              <a:t>Click to edit Master title style</a:t>
            </a:r>
            <a:endParaRPr lang="en-US" dirty="0"/>
          </a:p>
        </p:txBody>
      </p:sp>
      <p:sp>
        <p:nvSpPr>
          <p:cNvPr id="3" name="Subtitle 2"/>
          <p:cNvSpPr>
            <a:spLocks noGrp="1"/>
          </p:cNvSpPr>
          <p:nvPr>
            <p:ph type="subTitle" idx="1"/>
          </p:nvPr>
        </p:nvSpPr>
        <p:spPr>
          <a:xfrm>
            <a:off x="2743200" y="8644891"/>
            <a:ext cx="16459200" cy="3973829"/>
          </a:xfrm>
        </p:spPr>
        <p:txBody>
          <a:bodyPr/>
          <a:lstStyle>
            <a:lvl1pPr marL="0" indent="0" algn="ctr">
              <a:buNone/>
              <a:defRPr sz="5760"/>
            </a:lvl1pPr>
            <a:lvl2pPr marL="1097280" indent="0" algn="ctr">
              <a:buNone/>
              <a:defRPr sz="4800"/>
            </a:lvl2pPr>
            <a:lvl3pPr marL="2194560" indent="0" algn="ctr">
              <a:buNone/>
              <a:defRPr sz="4320"/>
            </a:lvl3pPr>
            <a:lvl4pPr marL="3291840" indent="0" algn="ctr">
              <a:buNone/>
              <a:defRPr sz="3840"/>
            </a:lvl4pPr>
            <a:lvl5pPr marL="4389120" indent="0" algn="ctr">
              <a:buNone/>
              <a:defRPr sz="3840"/>
            </a:lvl5pPr>
            <a:lvl6pPr marL="5486400" indent="0" algn="ctr">
              <a:buNone/>
              <a:defRPr sz="3840"/>
            </a:lvl6pPr>
            <a:lvl7pPr marL="6583680" indent="0" algn="ctr">
              <a:buNone/>
              <a:defRPr sz="3840"/>
            </a:lvl7pPr>
            <a:lvl8pPr marL="7680960" indent="0" algn="ctr">
              <a:buNone/>
              <a:defRPr sz="3840"/>
            </a:lvl8pPr>
            <a:lvl9pPr marL="8778240" indent="0" algn="ctr">
              <a:buNone/>
              <a:defRPr sz="384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2D3656C-A32E-4967-8991-B4B23BD0F753}" type="datetimeFigureOut">
              <a:rPr lang="en-US" smtClean="0"/>
              <a:t>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17C2F9-40F9-4DA1-A750-88C9A3421ECD}" type="slidenum">
              <a:rPr lang="en-US" smtClean="0"/>
              <a:t>‹#›</a:t>
            </a:fld>
            <a:endParaRPr lang="en-US"/>
          </a:p>
        </p:txBody>
      </p:sp>
    </p:spTree>
    <p:extLst>
      <p:ext uri="{BB962C8B-B14F-4D97-AF65-F5344CB8AC3E}">
        <p14:creationId xmlns:p14="http://schemas.microsoft.com/office/powerpoint/2010/main" val="41558773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2D3656C-A32E-4967-8991-B4B23BD0F753}" type="datetimeFigureOut">
              <a:rPr lang="en-US" smtClean="0"/>
              <a:t>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17C2F9-40F9-4DA1-A750-88C9A3421ECD}" type="slidenum">
              <a:rPr lang="en-US" smtClean="0"/>
              <a:t>‹#›</a:t>
            </a:fld>
            <a:endParaRPr lang="en-US"/>
          </a:p>
        </p:txBody>
      </p:sp>
    </p:spTree>
    <p:extLst>
      <p:ext uri="{BB962C8B-B14F-4D97-AF65-F5344CB8AC3E}">
        <p14:creationId xmlns:p14="http://schemas.microsoft.com/office/powerpoint/2010/main" val="3568888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704821" y="876300"/>
            <a:ext cx="4732020" cy="1394841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508761" y="876300"/>
            <a:ext cx="13921740" cy="1394841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2D3656C-A32E-4967-8991-B4B23BD0F753}" type="datetimeFigureOut">
              <a:rPr lang="en-US" smtClean="0"/>
              <a:t>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17C2F9-40F9-4DA1-A750-88C9A3421ECD}" type="slidenum">
              <a:rPr lang="en-US" smtClean="0"/>
              <a:t>‹#›</a:t>
            </a:fld>
            <a:endParaRPr lang="en-US"/>
          </a:p>
        </p:txBody>
      </p:sp>
    </p:spTree>
    <p:extLst>
      <p:ext uri="{BB962C8B-B14F-4D97-AF65-F5344CB8AC3E}">
        <p14:creationId xmlns:p14="http://schemas.microsoft.com/office/powerpoint/2010/main" val="38457762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Up Template Pics in Middle">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8686800" y="1381763"/>
            <a:ext cx="4572000" cy="1479712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8"/>
          </a:p>
        </p:txBody>
      </p:sp>
      <p:sp>
        <p:nvSpPr>
          <p:cNvPr id="2" name="Title 1"/>
          <p:cNvSpPr>
            <a:spLocks noGrp="1"/>
          </p:cNvSpPr>
          <p:nvPr>
            <p:ph type="title" hasCustomPrompt="1"/>
          </p:nvPr>
        </p:nvSpPr>
        <p:spPr>
          <a:xfrm>
            <a:off x="5721016" y="429263"/>
            <a:ext cx="10503569" cy="749299"/>
          </a:xfrm>
        </p:spPr>
        <p:txBody>
          <a:bodyPr>
            <a:noAutofit/>
          </a:bodyPr>
          <a:lstStyle>
            <a:lvl1pPr algn="ctr">
              <a:defRPr sz="6000" b="1" baseline="0">
                <a:solidFill>
                  <a:schemeClr val="accent2">
                    <a:lumMod val="75000"/>
                  </a:schemeClr>
                </a:solidFill>
                <a:latin typeface="+mn-lt"/>
              </a:defRPr>
            </a:lvl1pPr>
          </a:lstStyle>
          <a:p>
            <a:r>
              <a:rPr lang="en-US" dirty="0" smtClean="0">
                <a:latin typeface="+mn-lt"/>
              </a:rPr>
              <a:t>LAB INCIDENT SUMMARY</a:t>
            </a:r>
            <a:endParaRPr lang="en-US" dirty="0"/>
          </a:p>
        </p:txBody>
      </p:sp>
      <p:cxnSp>
        <p:nvCxnSpPr>
          <p:cNvPr id="7" name="Straight Connector 6"/>
          <p:cNvCxnSpPr/>
          <p:nvPr userDrawn="1"/>
        </p:nvCxnSpPr>
        <p:spPr>
          <a:xfrm>
            <a:off x="0" y="1300481"/>
            <a:ext cx="21945600" cy="0"/>
          </a:xfrm>
          <a:prstGeom prst="line">
            <a:avLst/>
          </a:prstGeom>
          <a:ln w="28575"/>
        </p:spPr>
        <p:style>
          <a:lnRef idx="1">
            <a:schemeClr val="dk1"/>
          </a:lnRef>
          <a:fillRef idx="0">
            <a:schemeClr val="dk1"/>
          </a:fillRef>
          <a:effectRef idx="0">
            <a:schemeClr val="dk1"/>
          </a:effectRef>
          <a:fontRef idx="minor">
            <a:schemeClr val="tx1"/>
          </a:fontRef>
        </p:style>
      </p:cxnSp>
      <p:sp>
        <p:nvSpPr>
          <p:cNvPr id="8" name="TextBox 7"/>
          <p:cNvSpPr txBox="1"/>
          <p:nvPr userDrawn="1"/>
        </p:nvSpPr>
        <p:spPr>
          <a:xfrm>
            <a:off x="228600" y="1381763"/>
            <a:ext cx="4831082" cy="553998"/>
          </a:xfrm>
          <a:prstGeom prst="rect">
            <a:avLst/>
          </a:prstGeom>
          <a:noFill/>
        </p:spPr>
        <p:txBody>
          <a:bodyPr wrap="square" rtlCol="0">
            <a:spAutoFit/>
          </a:bodyPr>
          <a:lstStyle/>
          <a:p>
            <a:r>
              <a:rPr lang="en-US" sz="3000" b="1" dirty="0" smtClean="0">
                <a:solidFill>
                  <a:schemeClr val="accent2">
                    <a:lumMod val="75000"/>
                  </a:schemeClr>
                </a:solidFill>
              </a:rPr>
              <a:t>DESCRIPTION:</a:t>
            </a:r>
            <a:endParaRPr lang="en-US" sz="3000" b="1" dirty="0">
              <a:solidFill>
                <a:schemeClr val="accent2">
                  <a:lumMod val="75000"/>
                </a:schemeClr>
              </a:solidFill>
            </a:endParaRPr>
          </a:p>
        </p:txBody>
      </p:sp>
      <p:sp>
        <p:nvSpPr>
          <p:cNvPr id="9" name="TextBox 8"/>
          <p:cNvSpPr txBox="1"/>
          <p:nvPr userDrawn="1"/>
        </p:nvSpPr>
        <p:spPr>
          <a:xfrm>
            <a:off x="13387639" y="1381763"/>
            <a:ext cx="2745104" cy="553998"/>
          </a:xfrm>
          <a:prstGeom prst="rect">
            <a:avLst/>
          </a:prstGeom>
          <a:noFill/>
        </p:spPr>
        <p:txBody>
          <a:bodyPr wrap="square" rtlCol="0">
            <a:spAutoFit/>
          </a:bodyPr>
          <a:lstStyle/>
          <a:p>
            <a:r>
              <a:rPr lang="en-US" sz="3000" b="1" dirty="0" smtClean="0">
                <a:solidFill>
                  <a:schemeClr val="accent2">
                    <a:lumMod val="75000"/>
                  </a:schemeClr>
                </a:solidFill>
              </a:rPr>
              <a:t>CAUSES:</a:t>
            </a:r>
            <a:endParaRPr lang="en-US" sz="3000" b="1" dirty="0">
              <a:solidFill>
                <a:schemeClr val="accent2">
                  <a:lumMod val="75000"/>
                </a:schemeClr>
              </a:solidFill>
            </a:endParaRPr>
          </a:p>
        </p:txBody>
      </p:sp>
      <p:sp>
        <p:nvSpPr>
          <p:cNvPr id="10" name="TextBox 9"/>
          <p:cNvSpPr txBox="1"/>
          <p:nvPr userDrawn="1"/>
        </p:nvSpPr>
        <p:spPr>
          <a:xfrm>
            <a:off x="228600" y="8982848"/>
            <a:ext cx="4831082" cy="553998"/>
          </a:xfrm>
          <a:prstGeom prst="rect">
            <a:avLst/>
          </a:prstGeom>
          <a:noFill/>
        </p:spPr>
        <p:txBody>
          <a:bodyPr wrap="square" rtlCol="0">
            <a:spAutoFit/>
          </a:bodyPr>
          <a:lstStyle/>
          <a:p>
            <a:r>
              <a:rPr lang="en-US" sz="3000" b="1" dirty="0" smtClean="0">
                <a:solidFill>
                  <a:schemeClr val="accent2">
                    <a:lumMod val="75000"/>
                  </a:schemeClr>
                </a:solidFill>
              </a:rPr>
              <a:t>RESPONSE:</a:t>
            </a:r>
            <a:endParaRPr lang="en-US" sz="3000" b="1" dirty="0">
              <a:solidFill>
                <a:schemeClr val="accent2">
                  <a:lumMod val="75000"/>
                </a:schemeClr>
              </a:solidFill>
            </a:endParaRPr>
          </a:p>
        </p:txBody>
      </p:sp>
      <p:sp>
        <p:nvSpPr>
          <p:cNvPr id="11" name="TextBox 10"/>
          <p:cNvSpPr txBox="1"/>
          <p:nvPr userDrawn="1"/>
        </p:nvSpPr>
        <p:spPr>
          <a:xfrm>
            <a:off x="13387639" y="8982848"/>
            <a:ext cx="4686352" cy="553998"/>
          </a:xfrm>
          <a:prstGeom prst="rect">
            <a:avLst/>
          </a:prstGeom>
          <a:noFill/>
        </p:spPr>
        <p:txBody>
          <a:bodyPr wrap="square" rtlCol="0">
            <a:spAutoFit/>
          </a:bodyPr>
          <a:lstStyle/>
          <a:p>
            <a:r>
              <a:rPr lang="en-US" sz="3000" b="1" dirty="0" smtClean="0">
                <a:solidFill>
                  <a:schemeClr val="accent2">
                    <a:lumMod val="75000"/>
                  </a:schemeClr>
                </a:solidFill>
              </a:rPr>
              <a:t>LESSONS LEARNED:</a:t>
            </a:r>
            <a:endParaRPr lang="en-US" sz="3000" b="1" dirty="0">
              <a:solidFill>
                <a:schemeClr val="accent2">
                  <a:lumMod val="75000"/>
                </a:schemeClr>
              </a:solidFill>
            </a:endParaRPr>
          </a:p>
        </p:txBody>
      </p:sp>
      <p:sp>
        <p:nvSpPr>
          <p:cNvPr id="17" name="Text Placeholder 16"/>
          <p:cNvSpPr>
            <a:spLocks noGrp="1"/>
          </p:cNvSpPr>
          <p:nvPr>
            <p:ph type="body" sz="quarter" idx="13"/>
          </p:nvPr>
        </p:nvSpPr>
        <p:spPr>
          <a:xfrm>
            <a:off x="228602" y="2187120"/>
            <a:ext cx="8321040" cy="6400800"/>
          </a:xfrm>
        </p:spPr>
        <p:txBody>
          <a:bodyPr>
            <a:normAutofit/>
          </a:bodyPr>
          <a:lstStyle>
            <a:lvl1pPr marL="0" indent="0">
              <a:buFontTx/>
              <a:buNone/>
              <a:defRPr sz="2700"/>
            </a:lvl1pPr>
          </a:lstStyle>
          <a:p>
            <a:pPr lvl="0"/>
            <a:r>
              <a:rPr lang="en-US" dirty="0" smtClean="0"/>
              <a:t>Edit Master text styles</a:t>
            </a:r>
          </a:p>
        </p:txBody>
      </p:sp>
      <p:sp>
        <p:nvSpPr>
          <p:cNvPr id="19" name="Picture Placeholder 18"/>
          <p:cNvSpPr>
            <a:spLocks noGrp="1"/>
          </p:cNvSpPr>
          <p:nvPr>
            <p:ph type="pic" sz="quarter" idx="14"/>
          </p:nvPr>
        </p:nvSpPr>
        <p:spPr>
          <a:xfrm>
            <a:off x="8778240" y="1574839"/>
            <a:ext cx="4389120" cy="4389120"/>
          </a:xfrm>
          <a:solidFill>
            <a:schemeClr val="bg1">
              <a:lumMod val="85000"/>
            </a:schemeClr>
          </a:solidFill>
        </p:spPr>
        <p:txBody>
          <a:bodyPr/>
          <a:lstStyle/>
          <a:p>
            <a:endParaRPr lang="en-US" dirty="0"/>
          </a:p>
        </p:txBody>
      </p:sp>
      <p:sp>
        <p:nvSpPr>
          <p:cNvPr id="21" name="Picture Placeholder 20"/>
          <p:cNvSpPr>
            <a:spLocks noGrp="1"/>
          </p:cNvSpPr>
          <p:nvPr>
            <p:ph type="pic" sz="quarter" idx="15"/>
          </p:nvPr>
        </p:nvSpPr>
        <p:spPr>
          <a:xfrm>
            <a:off x="8778240" y="6547168"/>
            <a:ext cx="4389120" cy="4389120"/>
          </a:xfrm>
        </p:spPr>
        <p:txBody>
          <a:bodyPr/>
          <a:lstStyle/>
          <a:p>
            <a:endParaRPr lang="en-US" dirty="0"/>
          </a:p>
        </p:txBody>
      </p:sp>
      <p:sp>
        <p:nvSpPr>
          <p:cNvPr id="23" name="Picture Placeholder 22"/>
          <p:cNvSpPr>
            <a:spLocks noGrp="1"/>
          </p:cNvSpPr>
          <p:nvPr>
            <p:ph type="pic" sz="quarter" idx="16"/>
          </p:nvPr>
        </p:nvSpPr>
        <p:spPr>
          <a:xfrm>
            <a:off x="8778240" y="11519496"/>
            <a:ext cx="4389120" cy="4389120"/>
          </a:xfrm>
        </p:spPr>
        <p:txBody>
          <a:bodyPr/>
          <a:lstStyle/>
          <a:p>
            <a:endParaRPr lang="en-US"/>
          </a:p>
        </p:txBody>
      </p:sp>
      <p:sp>
        <p:nvSpPr>
          <p:cNvPr id="25" name="Text Placeholder 24"/>
          <p:cNvSpPr>
            <a:spLocks noGrp="1"/>
          </p:cNvSpPr>
          <p:nvPr>
            <p:ph type="body" sz="quarter" idx="17"/>
          </p:nvPr>
        </p:nvSpPr>
        <p:spPr>
          <a:xfrm>
            <a:off x="228602" y="9778090"/>
            <a:ext cx="8321040" cy="6400800"/>
          </a:xfrm>
        </p:spPr>
        <p:txBody>
          <a:bodyPr>
            <a:normAutofit/>
          </a:bodyPr>
          <a:lstStyle>
            <a:lvl1pPr marL="342900" indent="-342900">
              <a:buFont typeface="Wingdings" panose="05000000000000000000" pitchFamily="2" charset="2"/>
              <a:buChar char="§"/>
              <a:defRPr sz="2700"/>
            </a:lvl1pPr>
          </a:lstStyle>
          <a:p>
            <a:pPr lvl="0"/>
            <a:r>
              <a:rPr lang="en-US" dirty="0" smtClean="0"/>
              <a:t>Edit Master text styles</a:t>
            </a:r>
          </a:p>
          <a:p>
            <a:pPr lvl="0"/>
            <a:endParaRPr lang="en-US" dirty="0" smtClean="0"/>
          </a:p>
        </p:txBody>
      </p:sp>
      <p:sp>
        <p:nvSpPr>
          <p:cNvPr id="27" name="Text Placeholder 26"/>
          <p:cNvSpPr>
            <a:spLocks noGrp="1"/>
          </p:cNvSpPr>
          <p:nvPr>
            <p:ph type="body" sz="quarter" idx="18"/>
          </p:nvPr>
        </p:nvSpPr>
        <p:spPr>
          <a:xfrm>
            <a:off x="13387639" y="2187120"/>
            <a:ext cx="8321040" cy="6400800"/>
          </a:xfrm>
        </p:spPr>
        <p:txBody>
          <a:bodyPr>
            <a:normAutofit/>
          </a:bodyPr>
          <a:lstStyle>
            <a:lvl1pPr marL="411480" indent="-411480">
              <a:buFont typeface="Wingdings" panose="05000000000000000000" pitchFamily="2" charset="2"/>
              <a:buChar char="§"/>
              <a:defRPr sz="2700"/>
            </a:lvl1pPr>
          </a:lstStyle>
          <a:p>
            <a:pPr lvl="0"/>
            <a:r>
              <a:rPr lang="en-US" dirty="0" smtClean="0"/>
              <a:t>Edit Master text styles</a:t>
            </a:r>
          </a:p>
        </p:txBody>
      </p:sp>
      <p:sp>
        <p:nvSpPr>
          <p:cNvPr id="29" name="Text Placeholder 28"/>
          <p:cNvSpPr>
            <a:spLocks noGrp="1"/>
          </p:cNvSpPr>
          <p:nvPr>
            <p:ph type="body" sz="quarter" idx="19"/>
          </p:nvPr>
        </p:nvSpPr>
        <p:spPr>
          <a:xfrm>
            <a:off x="13387639" y="9778090"/>
            <a:ext cx="8321040" cy="6400800"/>
          </a:xfrm>
        </p:spPr>
        <p:txBody>
          <a:bodyPr>
            <a:normAutofit/>
          </a:bodyPr>
          <a:lstStyle>
            <a:lvl1pPr marL="411480" indent="-411480">
              <a:buFont typeface="Wingdings" panose="05000000000000000000" pitchFamily="2" charset="2"/>
              <a:buChar char="§"/>
              <a:defRPr sz="2700"/>
            </a:lvl1pPr>
          </a:lstStyle>
          <a:p>
            <a:pPr lvl="0"/>
            <a:r>
              <a:rPr lang="en-US" dirty="0" smtClean="0"/>
              <a:t>Edit Master text styles</a:t>
            </a:r>
          </a:p>
        </p:txBody>
      </p:sp>
      <p:sp>
        <p:nvSpPr>
          <p:cNvPr id="33" name="Rectangle 32"/>
          <p:cNvSpPr/>
          <p:nvPr userDrawn="1"/>
        </p:nvSpPr>
        <p:spPr>
          <a:xfrm>
            <a:off x="215519" y="8609778"/>
            <a:ext cx="8735975" cy="36575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8"/>
          </a:p>
        </p:txBody>
      </p:sp>
      <p:sp>
        <p:nvSpPr>
          <p:cNvPr id="18" name="Rectangle 17"/>
          <p:cNvSpPr/>
          <p:nvPr userDrawn="1"/>
        </p:nvSpPr>
        <p:spPr>
          <a:xfrm>
            <a:off x="13115926" y="8609777"/>
            <a:ext cx="8639174" cy="34372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8"/>
          </a:p>
        </p:txBody>
      </p:sp>
    </p:spTree>
    <p:extLst>
      <p:ext uri="{BB962C8B-B14F-4D97-AF65-F5344CB8AC3E}">
        <p14:creationId xmlns:p14="http://schemas.microsoft.com/office/powerpoint/2010/main" val="309642473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5616">
          <p15:clr>
            <a:srgbClr val="FBAE40"/>
          </p15:clr>
        </p15:guide>
        <p15:guide id="2" pos="144">
          <p15:clr>
            <a:srgbClr val="FBAE40"/>
          </p15:clr>
        </p15:guide>
        <p15:guide id="3" pos="8228">
          <p15:clr>
            <a:srgbClr val="FBAE40"/>
          </p15:clr>
        </p15:guide>
        <p15:guide id="4" pos="13680">
          <p15:clr>
            <a:srgbClr val="FBAE40"/>
          </p15:clr>
        </p15:guide>
        <p15:guide id="6" orient="horz" pos="10176">
          <p15:clr>
            <a:srgbClr val="FBAE40"/>
          </p15:clr>
        </p15:guide>
        <p15:guide id="7" orient="horz" pos="192">
          <p15:clr>
            <a:srgbClr val="FBAE40"/>
          </p15:clr>
        </p15:guide>
        <p15:guide id="8" pos="5636">
          <p15:clr>
            <a:srgbClr val="FBAE40"/>
          </p15:clr>
        </p15:guide>
        <p15:guide id="11" orient="horz" pos="540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2D3656C-A32E-4967-8991-B4B23BD0F753}" type="datetimeFigureOut">
              <a:rPr lang="en-US" smtClean="0"/>
              <a:t>11/8/2019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17C2F9-40F9-4DA1-A750-88C9A3421ECD}" type="slidenum">
              <a:rPr lang="en-US" smtClean="0"/>
              <a:t>‹#›</a:t>
            </a:fld>
            <a:endParaRPr lang="en-US"/>
          </a:p>
        </p:txBody>
      </p:sp>
    </p:spTree>
    <p:extLst>
      <p:ext uri="{BB962C8B-B14F-4D97-AF65-F5344CB8AC3E}">
        <p14:creationId xmlns:p14="http://schemas.microsoft.com/office/powerpoint/2010/main" val="5267609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Up Template Simp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59680" y="429263"/>
            <a:ext cx="11826240" cy="749299"/>
          </a:xfrm>
        </p:spPr>
        <p:txBody>
          <a:bodyPr/>
          <a:lstStyle/>
          <a:p>
            <a:r>
              <a:rPr lang="en-US" dirty="0" smtClean="0"/>
              <a:t>CLICK TO EDIT MASTER TITLE STYLE</a:t>
            </a:r>
            <a:endParaRPr lang="en-US" dirty="0"/>
          </a:p>
        </p:txBody>
      </p:sp>
      <p:cxnSp>
        <p:nvCxnSpPr>
          <p:cNvPr id="7" name="Straight Connector 6"/>
          <p:cNvCxnSpPr/>
          <p:nvPr userDrawn="1"/>
        </p:nvCxnSpPr>
        <p:spPr>
          <a:xfrm>
            <a:off x="0" y="1300481"/>
            <a:ext cx="21945600" cy="0"/>
          </a:xfrm>
          <a:prstGeom prst="line">
            <a:avLst/>
          </a:prstGeom>
          <a:ln w="28575"/>
        </p:spPr>
        <p:style>
          <a:lnRef idx="1">
            <a:schemeClr val="dk1"/>
          </a:lnRef>
          <a:fillRef idx="0">
            <a:schemeClr val="dk1"/>
          </a:fillRef>
          <a:effectRef idx="0">
            <a:schemeClr val="dk1"/>
          </a:effectRef>
          <a:fontRef idx="minor">
            <a:schemeClr val="tx1"/>
          </a:fontRef>
        </p:style>
      </p:cxnSp>
      <p:sp>
        <p:nvSpPr>
          <p:cNvPr id="8" name="TextBox 7"/>
          <p:cNvSpPr txBox="1"/>
          <p:nvPr userDrawn="1"/>
        </p:nvSpPr>
        <p:spPr>
          <a:xfrm>
            <a:off x="228600" y="1381763"/>
            <a:ext cx="4831082" cy="553998"/>
          </a:xfrm>
          <a:prstGeom prst="rect">
            <a:avLst/>
          </a:prstGeom>
          <a:noFill/>
        </p:spPr>
        <p:txBody>
          <a:bodyPr wrap="square" rtlCol="0">
            <a:spAutoFit/>
          </a:bodyPr>
          <a:lstStyle/>
          <a:p>
            <a:r>
              <a:rPr lang="en-US" sz="3000" b="1" dirty="0" smtClean="0">
                <a:solidFill>
                  <a:schemeClr val="accent2">
                    <a:lumMod val="75000"/>
                  </a:schemeClr>
                </a:solidFill>
              </a:rPr>
              <a:t>DESCRIPTION:</a:t>
            </a:r>
            <a:endParaRPr lang="en-US" sz="3000" b="1" dirty="0">
              <a:solidFill>
                <a:schemeClr val="accent2">
                  <a:lumMod val="75000"/>
                </a:schemeClr>
              </a:solidFill>
            </a:endParaRPr>
          </a:p>
        </p:txBody>
      </p:sp>
      <p:sp>
        <p:nvSpPr>
          <p:cNvPr id="9" name="TextBox 8"/>
          <p:cNvSpPr txBox="1"/>
          <p:nvPr userDrawn="1"/>
        </p:nvSpPr>
        <p:spPr>
          <a:xfrm>
            <a:off x="10972802" y="1381759"/>
            <a:ext cx="4831082" cy="553998"/>
          </a:xfrm>
          <a:prstGeom prst="rect">
            <a:avLst/>
          </a:prstGeom>
          <a:noFill/>
        </p:spPr>
        <p:txBody>
          <a:bodyPr wrap="square" rtlCol="0">
            <a:spAutoFit/>
          </a:bodyPr>
          <a:lstStyle/>
          <a:p>
            <a:r>
              <a:rPr lang="en-US" sz="3000" b="1" dirty="0" smtClean="0">
                <a:solidFill>
                  <a:schemeClr val="accent2">
                    <a:lumMod val="75000"/>
                  </a:schemeClr>
                </a:solidFill>
              </a:rPr>
              <a:t>CAUSES:</a:t>
            </a:r>
            <a:endParaRPr lang="en-US" sz="3000" b="1" dirty="0">
              <a:solidFill>
                <a:schemeClr val="accent2">
                  <a:lumMod val="75000"/>
                </a:schemeClr>
              </a:solidFill>
            </a:endParaRPr>
          </a:p>
        </p:txBody>
      </p:sp>
      <p:sp>
        <p:nvSpPr>
          <p:cNvPr id="10" name="TextBox 9"/>
          <p:cNvSpPr txBox="1"/>
          <p:nvPr userDrawn="1"/>
        </p:nvSpPr>
        <p:spPr>
          <a:xfrm>
            <a:off x="228600" y="8395023"/>
            <a:ext cx="4831082" cy="553998"/>
          </a:xfrm>
          <a:prstGeom prst="rect">
            <a:avLst/>
          </a:prstGeom>
          <a:noFill/>
        </p:spPr>
        <p:txBody>
          <a:bodyPr wrap="square" rtlCol="0">
            <a:spAutoFit/>
          </a:bodyPr>
          <a:lstStyle/>
          <a:p>
            <a:r>
              <a:rPr lang="en-US" sz="3000" b="1" dirty="0" smtClean="0">
                <a:solidFill>
                  <a:schemeClr val="accent2">
                    <a:lumMod val="75000"/>
                  </a:schemeClr>
                </a:solidFill>
              </a:rPr>
              <a:t>RESPONSE:</a:t>
            </a:r>
            <a:endParaRPr lang="en-US" sz="3000" b="1" dirty="0">
              <a:solidFill>
                <a:schemeClr val="accent2">
                  <a:lumMod val="75000"/>
                </a:schemeClr>
              </a:solidFill>
            </a:endParaRPr>
          </a:p>
        </p:txBody>
      </p:sp>
      <p:sp>
        <p:nvSpPr>
          <p:cNvPr id="11" name="TextBox 10"/>
          <p:cNvSpPr txBox="1"/>
          <p:nvPr userDrawn="1"/>
        </p:nvSpPr>
        <p:spPr>
          <a:xfrm>
            <a:off x="10972802" y="8395023"/>
            <a:ext cx="4831082" cy="553998"/>
          </a:xfrm>
          <a:prstGeom prst="rect">
            <a:avLst/>
          </a:prstGeom>
          <a:noFill/>
        </p:spPr>
        <p:txBody>
          <a:bodyPr wrap="square" rtlCol="0">
            <a:spAutoFit/>
          </a:bodyPr>
          <a:lstStyle/>
          <a:p>
            <a:r>
              <a:rPr lang="en-US" sz="3000" b="1" dirty="0" smtClean="0">
                <a:solidFill>
                  <a:schemeClr val="accent2">
                    <a:lumMod val="75000"/>
                  </a:schemeClr>
                </a:solidFill>
              </a:rPr>
              <a:t>PREVENTION:</a:t>
            </a:r>
            <a:endParaRPr lang="en-US" sz="3000" b="1" dirty="0">
              <a:solidFill>
                <a:schemeClr val="accent2">
                  <a:lumMod val="75000"/>
                </a:schemeClr>
              </a:solidFill>
            </a:endParaRPr>
          </a:p>
        </p:txBody>
      </p:sp>
      <p:sp>
        <p:nvSpPr>
          <p:cNvPr id="17" name="Text Placeholder 16"/>
          <p:cNvSpPr>
            <a:spLocks noGrp="1"/>
          </p:cNvSpPr>
          <p:nvPr>
            <p:ph type="body" sz="quarter" idx="13"/>
          </p:nvPr>
        </p:nvSpPr>
        <p:spPr>
          <a:xfrm>
            <a:off x="228601" y="2089646"/>
            <a:ext cx="10544177" cy="6063754"/>
          </a:xfrm>
        </p:spPr>
        <p:txBody>
          <a:bodyPr>
            <a:normAutofit/>
          </a:bodyPr>
          <a:lstStyle>
            <a:lvl1pPr marL="0" indent="0">
              <a:buFontTx/>
              <a:buNone/>
              <a:defRPr sz="2700"/>
            </a:lvl1pPr>
          </a:lstStyle>
          <a:p>
            <a:pPr lvl="0"/>
            <a:r>
              <a:rPr lang="en-US" dirty="0" smtClean="0"/>
              <a:t>Edit Master text styles</a:t>
            </a:r>
          </a:p>
        </p:txBody>
      </p:sp>
      <p:sp>
        <p:nvSpPr>
          <p:cNvPr id="19" name="Picture Placeholder 18"/>
          <p:cNvSpPr>
            <a:spLocks noGrp="1"/>
          </p:cNvSpPr>
          <p:nvPr>
            <p:ph type="pic" sz="quarter" idx="14"/>
          </p:nvPr>
        </p:nvSpPr>
        <p:spPr>
          <a:xfrm>
            <a:off x="10944225" y="12272964"/>
            <a:ext cx="3429002" cy="3840480"/>
          </a:xfrm>
        </p:spPr>
        <p:txBody>
          <a:bodyPr/>
          <a:lstStyle/>
          <a:p>
            <a:endParaRPr lang="en-US"/>
          </a:p>
        </p:txBody>
      </p:sp>
      <p:sp>
        <p:nvSpPr>
          <p:cNvPr id="21" name="Picture Placeholder 20"/>
          <p:cNvSpPr>
            <a:spLocks noGrp="1"/>
          </p:cNvSpPr>
          <p:nvPr>
            <p:ph type="pic" sz="quarter" idx="15"/>
          </p:nvPr>
        </p:nvSpPr>
        <p:spPr>
          <a:xfrm>
            <a:off x="14613254" y="12272964"/>
            <a:ext cx="3429002" cy="3840480"/>
          </a:xfrm>
        </p:spPr>
        <p:txBody>
          <a:bodyPr/>
          <a:lstStyle/>
          <a:p>
            <a:endParaRPr lang="en-US"/>
          </a:p>
        </p:txBody>
      </p:sp>
      <p:sp>
        <p:nvSpPr>
          <p:cNvPr id="23" name="Picture Placeholder 22"/>
          <p:cNvSpPr>
            <a:spLocks noGrp="1"/>
          </p:cNvSpPr>
          <p:nvPr>
            <p:ph type="pic" sz="quarter" idx="16"/>
          </p:nvPr>
        </p:nvSpPr>
        <p:spPr>
          <a:xfrm>
            <a:off x="18282285" y="12272964"/>
            <a:ext cx="3429002" cy="3840480"/>
          </a:xfrm>
        </p:spPr>
        <p:txBody>
          <a:bodyPr/>
          <a:lstStyle/>
          <a:p>
            <a:endParaRPr lang="en-US"/>
          </a:p>
        </p:txBody>
      </p:sp>
      <p:sp>
        <p:nvSpPr>
          <p:cNvPr id="25" name="Text Placeholder 24"/>
          <p:cNvSpPr>
            <a:spLocks noGrp="1"/>
          </p:cNvSpPr>
          <p:nvPr>
            <p:ph type="body" sz="quarter" idx="17"/>
          </p:nvPr>
        </p:nvSpPr>
        <p:spPr>
          <a:xfrm>
            <a:off x="228601" y="9124951"/>
            <a:ext cx="10544177" cy="6988176"/>
          </a:xfrm>
        </p:spPr>
        <p:txBody>
          <a:bodyPr>
            <a:normAutofit/>
          </a:bodyPr>
          <a:lstStyle>
            <a:lvl1pPr marL="342900" indent="-342900">
              <a:buFont typeface="Wingdings" panose="05000000000000000000" pitchFamily="2" charset="2"/>
              <a:buChar char="§"/>
              <a:defRPr sz="2700"/>
            </a:lvl1pPr>
          </a:lstStyle>
          <a:p>
            <a:pPr lvl="0"/>
            <a:r>
              <a:rPr lang="en-US" dirty="0" smtClean="0"/>
              <a:t>Edit Master text styles</a:t>
            </a:r>
          </a:p>
          <a:p>
            <a:pPr lvl="0"/>
            <a:endParaRPr lang="en-US" dirty="0" smtClean="0"/>
          </a:p>
        </p:txBody>
      </p:sp>
      <p:sp>
        <p:nvSpPr>
          <p:cNvPr id="27" name="Text Placeholder 26"/>
          <p:cNvSpPr>
            <a:spLocks noGrp="1"/>
          </p:cNvSpPr>
          <p:nvPr>
            <p:ph type="body" sz="quarter" idx="18"/>
          </p:nvPr>
        </p:nvSpPr>
        <p:spPr>
          <a:xfrm>
            <a:off x="10944228" y="2089150"/>
            <a:ext cx="10767058" cy="6102350"/>
          </a:xfrm>
        </p:spPr>
        <p:txBody>
          <a:bodyPr>
            <a:normAutofit/>
          </a:bodyPr>
          <a:lstStyle>
            <a:lvl1pPr marL="411480" indent="-411480">
              <a:buFont typeface="Wingdings" panose="05000000000000000000" pitchFamily="2" charset="2"/>
              <a:buChar char="§"/>
              <a:defRPr sz="2700"/>
            </a:lvl1pPr>
          </a:lstStyle>
          <a:p>
            <a:pPr lvl="0"/>
            <a:r>
              <a:rPr lang="en-US" dirty="0" smtClean="0"/>
              <a:t>Edit Master text styles</a:t>
            </a:r>
          </a:p>
        </p:txBody>
      </p:sp>
      <p:sp>
        <p:nvSpPr>
          <p:cNvPr id="29" name="Text Placeholder 28"/>
          <p:cNvSpPr>
            <a:spLocks noGrp="1"/>
          </p:cNvSpPr>
          <p:nvPr>
            <p:ph type="body" sz="quarter" idx="19"/>
          </p:nvPr>
        </p:nvSpPr>
        <p:spPr>
          <a:xfrm>
            <a:off x="10944228" y="9124670"/>
            <a:ext cx="10767058" cy="2872066"/>
          </a:xfrm>
        </p:spPr>
        <p:txBody>
          <a:bodyPr>
            <a:normAutofit/>
          </a:bodyPr>
          <a:lstStyle>
            <a:lvl1pPr marL="411480" indent="-411480">
              <a:buFont typeface="Wingdings" panose="05000000000000000000" pitchFamily="2" charset="2"/>
              <a:buChar char="§"/>
              <a:defRPr sz="2700"/>
            </a:lvl1pPr>
          </a:lstStyle>
          <a:p>
            <a:pPr lvl="0"/>
            <a:r>
              <a:rPr lang="en-US" dirty="0" smtClean="0"/>
              <a:t>Edit Master text styles</a:t>
            </a:r>
          </a:p>
        </p:txBody>
      </p:sp>
      <p:sp>
        <p:nvSpPr>
          <p:cNvPr id="32" name="Rectangle 31"/>
          <p:cNvSpPr/>
          <p:nvPr userDrawn="1"/>
        </p:nvSpPr>
        <p:spPr>
          <a:xfrm>
            <a:off x="10783012" y="1343027"/>
            <a:ext cx="161216" cy="14770099"/>
          </a:xfrm>
          <a:prstGeom prst="rect">
            <a:avLst/>
          </a:prstGeom>
          <a:solidFill>
            <a:schemeClr val="bg1">
              <a:lumMod val="9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488"/>
          </a:p>
        </p:txBody>
      </p:sp>
      <p:sp>
        <p:nvSpPr>
          <p:cNvPr id="33" name="Rectangle 32"/>
          <p:cNvSpPr/>
          <p:nvPr userDrawn="1"/>
        </p:nvSpPr>
        <p:spPr>
          <a:xfrm>
            <a:off x="228600" y="8191501"/>
            <a:ext cx="21482684" cy="20320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8"/>
          </a:p>
        </p:txBody>
      </p:sp>
      <p:sp>
        <p:nvSpPr>
          <p:cNvPr id="35" name="Rectangle 34"/>
          <p:cNvSpPr/>
          <p:nvPr userDrawn="1"/>
        </p:nvSpPr>
        <p:spPr>
          <a:xfrm>
            <a:off x="10888994" y="12039601"/>
            <a:ext cx="10843484" cy="190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8"/>
          </a:p>
        </p:txBody>
      </p:sp>
    </p:spTree>
    <p:extLst>
      <p:ext uri="{BB962C8B-B14F-4D97-AF65-F5344CB8AC3E}">
        <p14:creationId xmlns:p14="http://schemas.microsoft.com/office/powerpoint/2010/main" val="110392307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5280" userDrawn="1">
          <p15:clr>
            <a:srgbClr val="FBAE40"/>
          </p15:clr>
        </p15:guide>
        <p15:guide id="2" pos="144" userDrawn="1">
          <p15:clr>
            <a:srgbClr val="FBAE40"/>
          </p15:clr>
        </p15:guide>
        <p15:guide id="3" pos="6896" userDrawn="1">
          <p15:clr>
            <a:srgbClr val="FBAE40"/>
          </p15:clr>
        </p15:guide>
        <p15:guide id="4" pos="13680" userDrawn="1">
          <p15:clr>
            <a:srgbClr val="FBAE40"/>
          </p15:clr>
        </p15:guide>
        <p15:guide id="6" orient="horz" pos="10176" userDrawn="1">
          <p15:clr>
            <a:srgbClr val="FBAE40"/>
          </p15:clr>
        </p15:guide>
        <p15:guide id="7" orient="horz" pos="192" userDrawn="1">
          <p15:clr>
            <a:srgbClr val="FBAE40"/>
          </p15:clr>
        </p15:guide>
        <p15:guide id="8" pos="6788" userDrawn="1">
          <p15:clr>
            <a:srgbClr val="FBAE40"/>
          </p15:clr>
        </p15:guide>
        <p15:guide id="11" orient="horz" pos="5160" userDrawn="1">
          <p15:clr>
            <a:srgbClr val="FBAE40"/>
          </p15:clr>
        </p15:guide>
        <p15:guide id="13" orient="horz" pos="7584" userDrawn="1">
          <p15:clr>
            <a:srgbClr val="FBAE40"/>
          </p15:clr>
        </p15:guide>
        <p15:guide id="14" orient="horz" pos="7704"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Up Template Big Header ">
    <p:spTree>
      <p:nvGrpSpPr>
        <p:cNvPr id="1" name=""/>
        <p:cNvGrpSpPr/>
        <p:nvPr/>
      </p:nvGrpSpPr>
      <p:grpSpPr>
        <a:xfrm>
          <a:off x="0" y="0"/>
          <a:ext cx="0" cy="0"/>
          <a:chOff x="0" y="0"/>
          <a:chExt cx="0" cy="0"/>
        </a:xfrm>
      </p:grpSpPr>
      <p:sp>
        <p:nvSpPr>
          <p:cNvPr id="24" name="Rectangle 23"/>
          <p:cNvSpPr/>
          <p:nvPr userDrawn="1"/>
        </p:nvSpPr>
        <p:spPr>
          <a:xfrm>
            <a:off x="10938512" y="8320967"/>
            <a:ext cx="10772774" cy="788669"/>
          </a:xfrm>
          <a:prstGeom prst="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2700000" scaled="1"/>
            <a:tileRect/>
          </a:gra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488">
              <a:solidFill>
                <a:schemeClr val="bg1"/>
              </a:solidFill>
            </a:endParaRPr>
          </a:p>
        </p:txBody>
      </p:sp>
      <p:sp>
        <p:nvSpPr>
          <p:cNvPr id="22" name="Rectangle 21"/>
          <p:cNvSpPr/>
          <p:nvPr userDrawn="1"/>
        </p:nvSpPr>
        <p:spPr>
          <a:xfrm>
            <a:off x="10944226" y="1314318"/>
            <a:ext cx="10772774" cy="788669"/>
          </a:xfrm>
          <a:prstGeom prst="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2700000" scaled="1"/>
            <a:tileRect/>
          </a:gra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488">
              <a:solidFill>
                <a:schemeClr val="bg1"/>
              </a:solidFill>
            </a:endParaRPr>
          </a:p>
        </p:txBody>
      </p:sp>
      <p:sp>
        <p:nvSpPr>
          <p:cNvPr id="20" name="Rectangle 19"/>
          <p:cNvSpPr/>
          <p:nvPr userDrawn="1"/>
        </p:nvSpPr>
        <p:spPr>
          <a:xfrm>
            <a:off x="228601" y="8320967"/>
            <a:ext cx="10544177" cy="788669"/>
          </a:xfrm>
          <a:prstGeom prst="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2700000" scaled="1"/>
            <a:tileRect/>
          </a:gra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488">
              <a:solidFill>
                <a:schemeClr val="bg1"/>
              </a:solidFill>
            </a:endParaRPr>
          </a:p>
        </p:txBody>
      </p:sp>
      <p:sp>
        <p:nvSpPr>
          <p:cNvPr id="3" name="Rectangle 2"/>
          <p:cNvSpPr/>
          <p:nvPr userDrawn="1"/>
        </p:nvSpPr>
        <p:spPr>
          <a:xfrm>
            <a:off x="228601" y="1300482"/>
            <a:ext cx="10544177" cy="788669"/>
          </a:xfrm>
          <a:prstGeom prst="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2700000" scaled="1"/>
            <a:tileRect/>
          </a:gra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488">
              <a:solidFill>
                <a:schemeClr val="bg1"/>
              </a:solidFill>
            </a:endParaRPr>
          </a:p>
        </p:txBody>
      </p:sp>
      <p:sp>
        <p:nvSpPr>
          <p:cNvPr id="2" name="Title 1"/>
          <p:cNvSpPr>
            <a:spLocks noGrp="1"/>
          </p:cNvSpPr>
          <p:nvPr>
            <p:ph type="title" hasCustomPrompt="1"/>
          </p:nvPr>
        </p:nvSpPr>
        <p:spPr>
          <a:xfrm>
            <a:off x="5059680" y="429263"/>
            <a:ext cx="11826240" cy="749299"/>
          </a:xfrm>
        </p:spPr>
        <p:txBody>
          <a:bodyPr/>
          <a:lstStyle/>
          <a:p>
            <a:r>
              <a:rPr lang="en-US" dirty="0" smtClean="0"/>
              <a:t>CLICK TO EDIT MASTER TITLE STYLE</a:t>
            </a:r>
            <a:endParaRPr lang="en-US" dirty="0"/>
          </a:p>
        </p:txBody>
      </p:sp>
      <p:sp>
        <p:nvSpPr>
          <p:cNvPr id="8" name="TextBox 7"/>
          <p:cNvSpPr txBox="1"/>
          <p:nvPr userDrawn="1"/>
        </p:nvSpPr>
        <p:spPr>
          <a:xfrm>
            <a:off x="228600" y="1381763"/>
            <a:ext cx="4831082" cy="553998"/>
          </a:xfrm>
          <a:prstGeom prst="rect">
            <a:avLst/>
          </a:prstGeom>
          <a:noFill/>
        </p:spPr>
        <p:txBody>
          <a:bodyPr wrap="square" rtlCol="0">
            <a:spAutoFit/>
          </a:bodyPr>
          <a:lstStyle/>
          <a:p>
            <a:r>
              <a:rPr lang="en-US" sz="3000" b="1" dirty="0" smtClean="0">
                <a:solidFill>
                  <a:schemeClr val="bg1"/>
                </a:solidFill>
              </a:rPr>
              <a:t>DESCRIPTION:</a:t>
            </a:r>
            <a:endParaRPr lang="en-US" sz="3000" b="1" dirty="0">
              <a:solidFill>
                <a:schemeClr val="bg1"/>
              </a:solidFill>
            </a:endParaRPr>
          </a:p>
        </p:txBody>
      </p:sp>
      <p:sp>
        <p:nvSpPr>
          <p:cNvPr id="9" name="TextBox 8"/>
          <p:cNvSpPr txBox="1"/>
          <p:nvPr userDrawn="1"/>
        </p:nvSpPr>
        <p:spPr>
          <a:xfrm>
            <a:off x="10972802" y="1381759"/>
            <a:ext cx="4831082" cy="553998"/>
          </a:xfrm>
          <a:prstGeom prst="rect">
            <a:avLst/>
          </a:prstGeom>
          <a:noFill/>
        </p:spPr>
        <p:txBody>
          <a:bodyPr wrap="square" rtlCol="0">
            <a:spAutoFit/>
          </a:bodyPr>
          <a:lstStyle/>
          <a:p>
            <a:r>
              <a:rPr lang="en-US" sz="3000" b="1" dirty="0" smtClean="0">
                <a:solidFill>
                  <a:schemeClr val="bg1"/>
                </a:solidFill>
              </a:rPr>
              <a:t>CAUSES:</a:t>
            </a:r>
            <a:endParaRPr lang="en-US" sz="3000" b="1" dirty="0">
              <a:solidFill>
                <a:schemeClr val="bg1"/>
              </a:solidFill>
            </a:endParaRPr>
          </a:p>
        </p:txBody>
      </p:sp>
      <p:sp>
        <p:nvSpPr>
          <p:cNvPr id="10" name="TextBox 9"/>
          <p:cNvSpPr txBox="1"/>
          <p:nvPr userDrawn="1"/>
        </p:nvSpPr>
        <p:spPr>
          <a:xfrm>
            <a:off x="228600" y="8400457"/>
            <a:ext cx="4831082" cy="553998"/>
          </a:xfrm>
          <a:prstGeom prst="rect">
            <a:avLst/>
          </a:prstGeom>
          <a:noFill/>
        </p:spPr>
        <p:txBody>
          <a:bodyPr wrap="square" rtlCol="0">
            <a:spAutoFit/>
          </a:bodyPr>
          <a:lstStyle/>
          <a:p>
            <a:r>
              <a:rPr lang="en-US" sz="3000" b="1" dirty="0" smtClean="0">
                <a:solidFill>
                  <a:schemeClr val="bg1"/>
                </a:solidFill>
              </a:rPr>
              <a:t>RESPONSE:</a:t>
            </a:r>
            <a:endParaRPr lang="en-US" sz="3000" b="1" dirty="0">
              <a:solidFill>
                <a:schemeClr val="bg1"/>
              </a:solidFill>
            </a:endParaRPr>
          </a:p>
        </p:txBody>
      </p:sp>
      <p:sp>
        <p:nvSpPr>
          <p:cNvPr id="11" name="TextBox 10"/>
          <p:cNvSpPr txBox="1"/>
          <p:nvPr userDrawn="1"/>
        </p:nvSpPr>
        <p:spPr>
          <a:xfrm>
            <a:off x="10972802" y="8400457"/>
            <a:ext cx="4831082" cy="553998"/>
          </a:xfrm>
          <a:prstGeom prst="rect">
            <a:avLst/>
          </a:prstGeom>
          <a:noFill/>
        </p:spPr>
        <p:txBody>
          <a:bodyPr wrap="square" rtlCol="0">
            <a:spAutoFit/>
          </a:bodyPr>
          <a:lstStyle/>
          <a:p>
            <a:r>
              <a:rPr lang="en-US" sz="3000" b="1" dirty="0" smtClean="0">
                <a:solidFill>
                  <a:schemeClr val="bg1"/>
                </a:solidFill>
              </a:rPr>
              <a:t>PREVENTION:</a:t>
            </a:r>
            <a:endParaRPr lang="en-US" sz="3000" b="1" dirty="0">
              <a:solidFill>
                <a:schemeClr val="bg1"/>
              </a:solidFill>
            </a:endParaRPr>
          </a:p>
        </p:txBody>
      </p:sp>
      <p:sp>
        <p:nvSpPr>
          <p:cNvPr id="17" name="Text Placeholder 16"/>
          <p:cNvSpPr>
            <a:spLocks noGrp="1"/>
          </p:cNvSpPr>
          <p:nvPr>
            <p:ph type="body" sz="quarter" idx="13"/>
          </p:nvPr>
        </p:nvSpPr>
        <p:spPr>
          <a:xfrm>
            <a:off x="228601" y="2089646"/>
            <a:ext cx="10544177" cy="6063754"/>
          </a:xfrm>
        </p:spPr>
        <p:txBody>
          <a:bodyPr>
            <a:normAutofit/>
          </a:bodyPr>
          <a:lstStyle>
            <a:lvl1pPr marL="0" indent="0">
              <a:buFontTx/>
              <a:buNone/>
              <a:defRPr sz="2700"/>
            </a:lvl1pPr>
          </a:lstStyle>
          <a:p>
            <a:pPr lvl="0"/>
            <a:r>
              <a:rPr lang="en-US" dirty="0" smtClean="0"/>
              <a:t>Edit Master text styles</a:t>
            </a:r>
          </a:p>
        </p:txBody>
      </p:sp>
      <p:sp>
        <p:nvSpPr>
          <p:cNvPr id="19" name="Picture Placeholder 18"/>
          <p:cNvSpPr>
            <a:spLocks noGrp="1"/>
          </p:cNvSpPr>
          <p:nvPr>
            <p:ph type="pic" sz="quarter" idx="14"/>
          </p:nvPr>
        </p:nvSpPr>
        <p:spPr>
          <a:xfrm>
            <a:off x="10944225" y="12272964"/>
            <a:ext cx="3429002" cy="3840480"/>
          </a:xfrm>
        </p:spPr>
        <p:txBody>
          <a:bodyPr/>
          <a:lstStyle/>
          <a:p>
            <a:endParaRPr lang="en-US"/>
          </a:p>
        </p:txBody>
      </p:sp>
      <p:sp>
        <p:nvSpPr>
          <p:cNvPr id="21" name="Picture Placeholder 20"/>
          <p:cNvSpPr>
            <a:spLocks noGrp="1"/>
          </p:cNvSpPr>
          <p:nvPr>
            <p:ph type="pic" sz="quarter" idx="15"/>
          </p:nvPr>
        </p:nvSpPr>
        <p:spPr>
          <a:xfrm>
            <a:off x="14613254" y="12272964"/>
            <a:ext cx="3429002" cy="3840480"/>
          </a:xfrm>
        </p:spPr>
        <p:txBody>
          <a:bodyPr/>
          <a:lstStyle/>
          <a:p>
            <a:endParaRPr lang="en-US"/>
          </a:p>
        </p:txBody>
      </p:sp>
      <p:sp>
        <p:nvSpPr>
          <p:cNvPr id="23" name="Picture Placeholder 22"/>
          <p:cNvSpPr>
            <a:spLocks noGrp="1"/>
          </p:cNvSpPr>
          <p:nvPr>
            <p:ph type="pic" sz="quarter" idx="16"/>
          </p:nvPr>
        </p:nvSpPr>
        <p:spPr>
          <a:xfrm>
            <a:off x="18282285" y="12272964"/>
            <a:ext cx="3429002" cy="3840480"/>
          </a:xfrm>
        </p:spPr>
        <p:txBody>
          <a:bodyPr/>
          <a:lstStyle/>
          <a:p>
            <a:endParaRPr lang="en-US"/>
          </a:p>
        </p:txBody>
      </p:sp>
      <p:sp>
        <p:nvSpPr>
          <p:cNvPr id="25" name="Text Placeholder 24"/>
          <p:cNvSpPr>
            <a:spLocks noGrp="1"/>
          </p:cNvSpPr>
          <p:nvPr>
            <p:ph type="body" sz="quarter" idx="17"/>
          </p:nvPr>
        </p:nvSpPr>
        <p:spPr>
          <a:xfrm>
            <a:off x="228601" y="9124951"/>
            <a:ext cx="10544177" cy="6988176"/>
          </a:xfrm>
        </p:spPr>
        <p:txBody>
          <a:bodyPr>
            <a:normAutofit/>
          </a:bodyPr>
          <a:lstStyle>
            <a:lvl1pPr marL="342900" indent="-342900">
              <a:buFont typeface="Wingdings" panose="05000000000000000000" pitchFamily="2" charset="2"/>
              <a:buChar char="§"/>
              <a:defRPr sz="2700"/>
            </a:lvl1pPr>
          </a:lstStyle>
          <a:p>
            <a:pPr lvl="0"/>
            <a:r>
              <a:rPr lang="en-US" dirty="0" smtClean="0"/>
              <a:t>Edit Master text styles</a:t>
            </a:r>
          </a:p>
          <a:p>
            <a:pPr lvl="0"/>
            <a:endParaRPr lang="en-US" dirty="0" smtClean="0"/>
          </a:p>
        </p:txBody>
      </p:sp>
      <p:sp>
        <p:nvSpPr>
          <p:cNvPr id="27" name="Text Placeholder 26"/>
          <p:cNvSpPr>
            <a:spLocks noGrp="1"/>
          </p:cNvSpPr>
          <p:nvPr>
            <p:ph type="body" sz="quarter" idx="18"/>
          </p:nvPr>
        </p:nvSpPr>
        <p:spPr>
          <a:xfrm>
            <a:off x="10938509" y="2089150"/>
            <a:ext cx="10767058" cy="6102350"/>
          </a:xfrm>
        </p:spPr>
        <p:txBody>
          <a:bodyPr>
            <a:normAutofit/>
          </a:bodyPr>
          <a:lstStyle>
            <a:lvl1pPr marL="411480" indent="-411480">
              <a:buFont typeface="Wingdings" panose="05000000000000000000" pitchFamily="2" charset="2"/>
              <a:buChar char="§"/>
              <a:defRPr sz="2700"/>
            </a:lvl1pPr>
          </a:lstStyle>
          <a:p>
            <a:pPr lvl="0"/>
            <a:r>
              <a:rPr lang="en-US" dirty="0" smtClean="0"/>
              <a:t>Edit Master text styles</a:t>
            </a:r>
          </a:p>
        </p:txBody>
      </p:sp>
      <p:sp>
        <p:nvSpPr>
          <p:cNvPr id="29" name="Text Placeholder 28"/>
          <p:cNvSpPr>
            <a:spLocks noGrp="1"/>
          </p:cNvSpPr>
          <p:nvPr>
            <p:ph type="body" sz="quarter" idx="19"/>
          </p:nvPr>
        </p:nvSpPr>
        <p:spPr>
          <a:xfrm>
            <a:off x="10944228" y="9124669"/>
            <a:ext cx="10767058" cy="2872068"/>
          </a:xfrm>
        </p:spPr>
        <p:txBody>
          <a:bodyPr>
            <a:normAutofit/>
          </a:bodyPr>
          <a:lstStyle>
            <a:lvl1pPr marL="411480" indent="-411480">
              <a:buFont typeface="Wingdings" panose="05000000000000000000" pitchFamily="2" charset="2"/>
              <a:buChar char="§"/>
              <a:defRPr sz="2700"/>
            </a:lvl1pPr>
          </a:lstStyle>
          <a:p>
            <a:pPr lvl="0"/>
            <a:r>
              <a:rPr lang="en-US" dirty="0" smtClean="0"/>
              <a:t>Edit Master text styles</a:t>
            </a:r>
          </a:p>
        </p:txBody>
      </p:sp>
      <p:sp>
        <p:nvSpPr>
          <p:cNvPr id="26" name="Rectangle 25"/>
          <p:cNvSpPr/>
          <p:nvPr userDrawn="1"/>
        </p:nvSpPr>
        <p:spPr>
          <a:xfrm>
            <a:off x="10938512" y="12009703"/>
            <a:ext cx="10772774" cy="185064"/>
          </a:xfrm>
          <a:prstGeom prst="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2700000" scaled="1"/>
            <a:tileRect/>
          </a:gra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488">
              <a:solidFill>
                <a:schemeClr val="bg1"/>
              </a:solidFill>
            </a:endParaRPr>
          </a:p>
        </p:txBody>
      </p:sp>
    </p:spTree>
    <p:extLst>
      <p:ext uri="{BB962C8B-B14F-4D97-AF65-F5344CB8AC3E}">
        <p14:creationId xmlns:p14="http://schemas.microsoft.com/office/powerpoint/2010/main" val="50276919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5280" userDrawn="1">
          <p15:clr>
            <a:srgbClr val="FBAE40"/>
          </p15:clr>
        </p15:guide>
        <p15:guide id="2" pos="144" userDrawn="1">
          <p15:clr>
            <a:srgbClr val="FBAE40"/>
          </p15:clr>
        </p15:guide>
        <p15:guide id="3" pos="6896" userDrawn="1">
          <p15:clr>
            <a:srgbClr val="FBAE40"/>
          </p15:clr>
        </p15:guide>
        <p15:guide id="4" pos="13680" userDrawn="1">
          <p15:clr>
            <a:srgbClr val="FBAE40"/>
          </p15:clr>
        </p15:guide>
        <p15:guide id="6" orient="horz" pos="10176" userDrawn="1">
          <p15:clr>
            <a:srgbClr val="FBAE40"/>
          </p15:clr>
        </p15:guide>
        <p15:guide id="7" orient="horz" pos="192" userDrawn="1">
          <p15:clr>
            <a:srgbClr val="FBAE40"/>
          </p15:clr>
        </p15:guide>
        <p15:guide id="8" pos="6788" userDrawn="1">
          <p15:clr>
            <a:srgbClr val="FBAE40"/>
          </p15:clr>
        </p15:guide>
        <p15:guide id="11" orient="horz" pos="5160" userDrawn="1">
          <p15:clr>
            <a:srgbClr val="FBAE40"/>
          </p15:clr>
        </p15:guide>
        <p15:guide id="13" orient="horz" pos="7584" userDrawn="1">
          <p15:clr>
            <a:srgbClr val="FBAE40"/>
          </p15:clr>
        </p15:guide>
        <p15:guide id="14" orient="horz" pos="7704"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2D3656C-A32E-4967-8991-B4B23BD0F753}" type="datetimeFigureOut">
              <a:rPr lang="en-US" smtClean="0"/>
              <a:t>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17C2F9-40F9-4DA1-A750-88C9A3421ECD}" type="slidenum">
              <a:rPr lang="en-US" smtClean="0"/>
              <a:t>‹#›</a:t>
            </a:fld>
            <a:endParaRPr lang="en-US"/>
          </a:p>
        </p:txBody>
      </p:sp>
    </p:spTree>
    <p:extLst>
      <p:ext uri="{BB962C8B-B14F-4D97-AF65-F5344CB8AC3E}">
        <p14:creationId xmlns:p14="http://schemas.microsoft.com/office/powerpoint/2010/main" val="20555261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97331" y="4103375"/>
            <a:ext cx="18928080" cy="6846569"/>
          </a:xfrm>
        </p:spPr>
        <p:txBody>
          <a:bodyPr anchor="b"/>
          <a:lstStyle>
            <a:lvl1pPr>
              <a:defRPr sz="14400"/>
            </a:lvl1pPr>
          </a:lstStyle>
          <a:p>
            <a:r>
              <a:rPr lang="en-US" smtClean="0"/>
              <a:t>Click to edit Master title style</a:t>
            </a:r>
            <a:endParaRPr lang="en-US" dirty="0"/>
          </a:p>
        </p:txBody>
      </p:sp>
      <p:sp>
        <p:nvSpPr>
          <p:cNvPr id="3" name="Text Placeholder 2"/>
          <p:cNvSpPr>
            <a:spLocks noGrp="1"/>
          </p:cNvSpPr>
          <p:nvPr>
            <p:ph type="body" idx="1"/>
          </p:nvPr>
        </p:nvSpPr>
        <p:spPr>
          <a:xfrm>
            <a:off x="1497331" y="11014715"/>
            <a:ext cx="18928080" cy="3600449"/>
          </a:xfrm>
        </p:spPr>
        <p:txBody>
          <a:bodyPr/>
          <a:lstStyle>
            <a:lvl1pPr marL="0" indent="0">
              <a:buNone/>
              <a:defRPr sz="5760">
                <a:solidFill>
                  <a:schemeClr val="tx1"/>
                </a:solidFill>
              </a:defRPr>
            </a:lvl1pPr>
            <a:lvl2pPr marL="1097280" indent="0">
              <a:buNone/>
              <a:defRPr sz="4800">
                <a:solidFill>
                  <a:schemeClr val="tx1">
                    <a:tint val="75000"/>
                  </a:schemeClr>
                </a:solidFill>
              </a:defRPr>
            </a:lvl2pPr>
            <a:lvl3pPr marL="2194560" indent="0">
              <a:buNone/>
              <a:defRPr sz="4320">
                <a:solidFill>
                  <a:schemeClr val="tx1">
                    <a:tint val="75000"/>
                  </a:schemeClr>
                </a:solidFill>
              </a:defRPr>
            </a:lvl3pPr>
            <a:lvl4pPr marL="3291840" indent="0">
              <a:buNone/>
              <a:defRPr sz="3840">
                <a:solidFill>
                  <a:schemeClr val="tx1">
                    <a:tint val="75000"/>
                  </a:schemeClr>
                </a:solidFill>
              </a:defRPr>
            </a:lvl4pPr>
            <a:lvl5pPr marL="4389120" indent="0">
              <a:buNone/>
              <a:defRPr sz="3840">
                <a:solidFill>
                  <a:schemeClr val="tx1">
                    <a:tint val="75000"/>
                  </a:schemeClr>
                </a:solidFill>
              </a:defRPr>
            </a:lvl5pPr>
            <a:lvl6pPr marL="5486400" indent="0">
              <a:buNone/>
              <a:defRPr sz="3840">
                <a:solidFill>
                  <a:schemeClr val="tx1">
                    <a:tint val="75000"/>
                  </a:schemeClr>
                </a:solidFill>
              </a:defRPr>
            </a:lvl6pPr>
            <a:lvl7pPr marL="6583680" indent="0">
              <a:buNone/>
              <a:defRPr sz="3840">
                <a:solidFill>
                  <a:schemeClr val="tx1">
                    <a:tint val="75000"/>
                  </a:schemeClr>
                </a:solidFill>
              </a:defRPr>
            </a:lvl7pPr>
            <a:lvl8pPr marL="7680960" indent="0">
              <a:buNone/>
              <a:defRPr sz="3840">
                <a:solidFill>
                  <a:schemeClr val="tx1">
                    <a:tint val="75000"/>
                  </a:schemeClr>
                </a:solidFill>
              </a:defRPr>
            </a:lvl8pPr>
            <a:lvl9pPr marL="8778240" indent="0">
              <a:buNone/>
              <a:defRPr sz="384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2D3656C-A32E-4967-8991-B4B23BD0F753}" type="datetimeFigureOut">
              <a:rPr lang="en-US" smtClean="0"/>
              <a:t>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17C2F9-40F9-4DA1-A750-88C9A3421ECD}" type="slidenum">
              <a:rPr lang="en-US" smtClean="0"/>
              <a:t>‹#›</a:t>
            </a:fld>
            <a:endParaRPr lang="en-US"/>
          </a:p>
        </p:txBody>
      </p:sp>
    </p:spTree>
    <p:extLst>
      <p:ext uri="{BB962C8B-B14F-4D97-AF65-F5344CB8AC3E}">
        <p14:creationId xmlns:p14="http://schemas.microsoft.com/office/powerpoint/2010/main" val="1491391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508760" y="4381500"/>
            <a:ext cx="9326880" cy="1044321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11109960" y="4381500"/>
            <a:ext cx="9326880" cy="1044321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2D3656C-A32E-4967-8991-B4B23BD0F753}" type="datetimeFigureOut">
              <a:rPr lang="en-US" smtClean="0"/>
              <a:t>11/8/2019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17C2F9-40F9-4DA1-A750-88C9A3421ECD}" type="slidenum">
              <a:rPr lang="en-US" smtClean="0"/>
              <a:t>‹#›</a:t>
            </a:fld>
            <a:endParaRPr lang="en-US"/>
          </a:p>
        </p:txBody>
      </p:sp>
    </p:spTree>
    <p:extLst>
      <p:ext uri="{BB962C8B-B14F-4D97-AF65-F5344CB8AC3E}">
        <p14:creationId xmlns:p14="http://schemas.microsoft.com/office/powerpoint/2010/main" val="39424340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11618" y="876304"/>
            <a:ext cx="18928080" cy="318135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511621" y="4034791"/>
            <a:ext cx="9284016" cy="1977389"/>
          </a:xfrm>
        </p:spPr>
        <p:txBody>
          <a:bodyPr anchor="b"/>
          <a:lstStyle>
            <a:lvl1pPr marL="0" indent="0">
              <a:buNone/>
              <a:defRPr sz="5760" b="1"/>
            </a:lvl1pPr>
            <a:lvl2pPr marL="1097280" indent="0">
              <a:buNone/>
              <a:defRPr sz="4800" b="1"/>
            </a:lvl2pPr>
            <a:lvl3pPr marL="2194560" indent="0">
              <a:buNone/>
              <a:defRPr sz="4320" b="1"/>
            </a:lvl3pPr>
            <a:lvl4pPr marL="3291840" indent="0">
              <a:buNone/>
              <a:defRPr sz="3840" b="1"/>
            </a:lvl4pPr>
            <a:lvl5pPr marL="4389120" indent="0">
              <a:buNone/>
              <a:defRPr sz="3840" b="1"/>
            </a:lvl5pPr>
            <a:lvl6pPr marL="5486400" indent="0">
              <a:buNone/>
              <a:defRPr sz="3840" b="1"/>
            </a:lvl6pPr>
            <a:lvl7pPr marL="6583680" indent="0">
              <a:buNone/>
              <a:defRPr sz="3840" b="1"/>
            </a:lvl7pPr>
            <a:lvl8pPr marL="7680960" indent="0">
              <a:buNone/>
              <a:defRPr sz="3840" b="1"/>
            </a:lvl8pPr>
            <a:lvl9pPr marL="8778240" indent="0">
              <a:buNone/>
              <a:defRPr sz="3840" b="1"/>
            </a:lvl9pPr>
          </a:lstStyle>
          <a:p>
            <a:pPr lvl="0"/>
            <a:r>
              <a:rPr lang="en-US" smtClean="0"/>
              <a:t>Edit Master text styles</a:t>
            </a:r>
          </a:p>
        </p:txBody>
      </p:sp>
      <p:sp>
        <p:nvSpPr>
          <p:cNvPr id="4" name="Content Placeholder 3"/>
          <p:cNvSpPr>
            <a:spLocks noGrp="1"/>
          </p:cNvSpPr>
          <p:nvPr>
            <p:ph sz="half" idx="2"/>
          </p:nvPr>
        </p:nvSpPr>
        <p:spPr>
          <a:xfrm>
            <a:off x="1511621" y="6012180"/>
            <a:ext cx="9284016" cy="884301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11109961" y="4034791"/>
            <a:ext cx="9329738" cy="1977389"/>
          </a:xfrm>
        </p:spPr>
        <p:txBody>
          <a:bodyPr anchor="b"/>
          <a:lstStyle>
            <a:lvl1pPr marL="0" indent="0">
              <a:buNone/>
              <a:defRPr sz="5760" b="1"/>
            </a:lvl1pPr>
            <a:lvl2pPr marL="1097280" indent="0">
              <a:buNone/>
              <a:defRPr sz="4800" b="1"/>
            </a:lvl2pPr>
            <a:lvl3pPr marL="2194560" indent="0">
              <a:buNone/>
              <a:defRPr sz="4320" b="1"/>
            </a:lvl3pPr>
            <a:lvl4pPr marL="3291840" indent="0">
              <a:buNone/>
              <a:defRPr sz="3840" b="1"/>
            </a:lvl4pPr>
            <a:lvl5pPr marL="4389120" indent="0">
              <a:buNone/>
              <a:defRPr sz="3840" b="1"/>
            </a:lvl5pPr>
            <a:lvl6pPr marL="5486400" indent="0">
              <a:buNone/>
              <a:defRPr sz="3840" b="1"/>
            </a:lvl6pPr>
            <a:lvl7pPr marL="6583680" indent="0">
              <a:buNone/>
              <a:defRPr sz="3840" b="1"/>
            </a:lvl7pPr>
            <a:lvl8pPr marL="7680960" indent="0">
              <a:buNone/>
              <a:defRPr sz="3840" b="1"/>
            </a:lvl8pPr>
            <a:lvl9pPr marL="8778240" indent="0">
              <a:buNone/>
              <a:defRPr sz="3840" b="1"/>
            </a:lvl9pPr>
          </a:lstStyle>
          <a:p>
            <a:pPr lvl="0"/>
            <a:r>
              <a:rPr lang="en-US" smtClean="0"/>
              <a:t>Edit Master text styles</a:t>
            </a:r>
          </a:p>
        </p:txBody>
      </p:sp>
      <p:sp>
        <p:nvSpPr>
          <p:cNvPr id="6" name="Content Placeholder 5"/>
          <p:cNvSpPr>
            <a:spLocks noGrp="1"/>
          </p:cNvSpPr>
          <p:nvPr>
            <p:ph sz="quarter" idx="4"/>
          </p:nvPr>
        </p:nvSpPr>
        <p:spPr>
          <a:xfrm>
            <a:off x="11109961" y="6012180"/>
            <a:ext cx="9329738" cy="884301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2D3656C-A32E-4967-8991-B4B23BD0F753}" type="datetimeFigureOut">
              <a:rPr lang="en-US" smtClean="0"/>
              <a:t>11/8/2019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17C2F9-40F9-4DA1-A750-88C9A3421ECD}" type="slidenum">
              <a:rPr lang="en-US" smtClean="0"/>
              <a:t>‹#›</a:t>
            </a:fld>
            <a:endParaRPr lang="en-US"/>
          </a:p>
        </p:txBody>
      </p:sp>
    </p:spTree>
    <p:extLst>
      <p:ext uri="{BB962C8B-B14F-4D97-AF65-F5344CB8AC3E}">
        <p14:creationId xmlns:p14="http://schemas.microsoft.com/office/powerpoint/2010/main" val="58906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2D3656C-A32E-4967-8991-B4B23BD0F753}" type="datetimeFigureOut">
              <a:rPr lang="en-US" smtClean="0"/>
              <a:t>11/8/2019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17C2F9-40F9-4DA1-A750-88C9A3421ECD}" type="slidenum">
              <a:rPr lang="en-US" smtClean="0"/>
              <a:t>‹#›</a:t>
            </a:fld>
            <a:endParaRPr lang="en-US"/>
          </a:p>
        </p:txBody>
      </p:sp>
    </p:spTree>
    <p:extLst>
      <p:ext uri="{BB962C8B-B14F-4D97-AF65-F5344CB8AC3E}">
        <p14:creationId xmlns:p14="http://schemas.microsoft.com/office/powerpoint/2010/main" val="36423838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D3656C-A32E-4967-8991-B4B23BD0F753}" type="datetimeFigureOut">
              <a:rPr lang="en-US" smtClean="0"/>
              <a:t>11/8/2019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17C2F9-40F9-4DA1-A750-88C9A3421ECD}" type="slidenum">
              <a:rPr lang="en-US" smtClean="0"/>
              <a:t>‹#›</a:t>
            </a:fld>
            <a:endParaRPr lang="en-US"/>
          </a:p>
        </p:txBody>
      </p:sp>
    </p:spTree>
    <p:extLst>
      <p:ext uri="{BB962C8B-B14F-4D97-AF65-F5344CB8AC3E}">
        <p14:creationId xmlns:p14="http://schemas.microsoft.com/office/powerpoint/2010/main" val="4241427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1619" y="1097280"/>
            <a:ext cx="7078027" cy="3840480"/>
          </a:xfrm>
        </p:spPr>
        <p:txBody>
          <a:bodyPr anchor="b"/>
          <a:lstStyle>
            <a:lvl1pPr>
              <a:defRPr sz="7680"/>
            </a:lvl1pPr>
          </a:lstStyle>
          <a:p>
            <a:r>
              <a:rPr lang="en-US" smtClean="0"/>
              <a:t>Click to edit Master title style</a:t>
            </a:r>
            <a:endParaRPr lang="en-US" dirty="0"/>
          </a:p>
        </p:txBody>
      </p:sp>
      <p:sp>
        <p:nvSpPr>
          <p:cNvPr id="3" name="Content Placeholder 2"/>
          <p:cNvSpPr>
            <a:spLocks noGrp="1"/>
          </p:cNvSpPr>
          <p:nvPr>
            <p:ph idx="1"/>
          </p:nvPr>
        </p:nvSpPr>
        <p:spPr>
          <a:xfrm>
            <a:off x="9329738" y="2369824"/>
            <a:ext cx="11109960" cy="11696700"/>
          </a:xfrm>
        </p:spPr>
        <p:txBody>
          <a:bodyPr/>
          <a:lstStyle>
            <a:lvl1pPr>
              <a:defRPr sz="7680"/>
            </a:lvl1pPr>
            <a:lvl2pPr>
              <a:defRPr sz="6720"/>
            </a:lvl2pPr>
            <a:lvl3pPr>
              <a:defRPr sz="5760"/>
            </a:lvl3pPr>
            <a:lvl4pPr>
              <a:defRPr sz="4800"/>
            </a:lvl4pPr>
            <a:lvl5pPr>
              <a:defRPr sz="4800"/>
            </a:lvl5pPr>
            <a:lvl6pPr>
              <a:defRPr sz="4800"/>
            </a:lvl6pPr>
            <a:lvl7pPr>
              <a:defRPr sz="4800"/>
            </a:lvl7pPr>
            <a:lvl8pPr>
              <a:defRPr sz="4800"/>
            </a:lvl8pPr>
            <a:lvl9pPr>
              <a:defRPr sz="4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511619" y="4937760"/>
            <a:ext cx="7078027" cy="9147811"/>
          </a:xfrm>
        </p:spPr>
        <p:txBody>
          <a:bodyPr/>
          <a:lstStyle>
            <a:lvl1pPr marL="0" indent="0">
              <a:buNone/>
              <a:defRPr sz="3840"/>
            </a:lvl1pPr>
            <a:lvl2pPr marL="1097280" indent="0">
              <a:buNone/>
              <a:defRPr sz="3360"/>
            </a:lvl2pPr>
            <a:lvl3pPr marL="2194560" indent="0">
              <a:buNone/>
              <a:defRPr sz="2880"/>
            </a:lvl3pPr>
            <a:lvl4pPr marL="3291840" indent="0">
              <a:buNone/>
              <a:defRPr sz="2400"/>
            </a:lvl4pPr>
            <a:lvl5pPr marL="4389120" indent="0">
              <a:buNone/>
              <a:defRPr sz="2400"/>
            </a:lvl5pPr>
            <a:lvl6pPr marL="5486400" indent="0">
              <a:buNone/>
              <a:defRPr sz="2400"/>
            </a:lvl6pPr>
            <a:lvl7pPr marL="6583680" indent="0">
              <a:buNone/>
              <a:defRPr sz="2400"/>
            </a:lvl7pPr>
            <a:lvl8pPr marL="7680960" indent="0">
              <a:buNone/>
              <a:defRPr sz="2400"/>
            </a:lvl8pPr>
            <a:lvl9pPr marL="8778240" indent="0">
              <a:buNone/>
              <a:defRPr sz="2400"/>
            </a:lvl9pPr>
          </a:lstStyle>
          <a:p>
            <a:pPr lvl="0"/>
            <a:r>
              <a:rPr lang="en-US" smtClean="0"/>
              <a:t>Edit Master text styles</a:t>
            </a:r>
          </a:p>
        </p:txBody>
      </p:sp>
      <p:sp>
        <p:nvSpPr>
          <p:cNvPr id="5" name="Date Placeholder 4"/>
          <p:cNvSpPr>
            <a:spLocks noGrp="1"/>
          </p:cNvSpPr>
          <p:nvPr>
            <p:ph type="dt" sz="half" idx="10"/>
          </p:nvPr>
        </p:nvSpPr>
        <p:spPr/>
        <p:txBody>
          <a:bodyPr/>
          <a:lstStyle/>
          <a:p>
            <a:fld id="{72D3656C-A32E-4967-8991-B4B23BD0F753}" type="datetimeFigureOut">
              <a:rPr lang="en-US" smtClean="0"/>
              <a:t>11/8/2019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17C2F9-40F9-4DA1-A750-88C9A3421ECD}" type="slidenum">
              <a:rPr lang="en-US" smtClean="0"/>
              <a:t>‹#›</a:t>
            </a:fld>
            <a:endParaRPr lang="en-US"/>
          </a:p>
        </p:txBody>
      </p:sp>
    </p:spTree>
    <p:extLst>
      <p:ext uri="{BB962C8B-B14F-4D97-AF65-F5344CB8AC3E}">
        <p14:creationId xmlns:p14="http://schemas.microsoft.com/office/powerpoint/2010/main" val="2246107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1619" y="1097280"/>
            <a:ext cx="7078027" cy="3840480"/>
          </a:xfrm>
        </p:spPr>
        <p:txBody>
          <a:bodyPr anchor="b"/>
          <a:lstStyle>
            <a:lvl1pPr>
              <a:defRPr sz="768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9329738" y="2369824"/>
            <a:ext cx="11109960" cy="11696700"/>
          </a:xfrm>
        </p:spPr>
        <p:txBody>
          <a:bodyPr anchor="t"/>
          <a:lstStyle>
            <a:lvl1pPr marL="0" indent="0">
              <a:buNone/>
              <a:defRPr sz="7680"/>
            </a:lvl1pPr>
            <a:lvl2pPr marL="1097280" indent="0">
              <a:buNone/>
              <a:defRPr sz="6720"/>
            </a:lvl2pPr>
            <a:lvl3pPr marL="2194560" indent="0">
              <a:buNone/>
              <a:defRPr sz="5760"/>
            </a:lvl3pPr>
            <a:lvl4pPr marL="3291840" indent="0">
              <a:buNone/>
              <a:defRPr sz="4800"/>
            </a:lvl4pPr>
            <a:lvl5pPr marL="4389120" indent="0">
              <a:buNone/>
              <a:defRPr sz="4800"/>
            </a:lvl5pPr>
            <a:lvl6pPr marL="5486400" indent="0">
              <a:buNone/>
              <a:defRPr sz="4800"/>
            </a:lvl6pPr>
            <a:lvl7pPr marL="6583680" indent="0">
              <a:buNone/>
              <a:defRPr sz="4800"/>
            </a:lvl7pPr>
            <a:lvl8pPr marL="7680960" indent="0">
              <a:buNone/>
              <a:defRPr sz="4800"/>
            </a:lvl8pPr>
            <a:lvl9pPr marL="8778240" indent="0">
              <a:buNone/>
              <a:defRPr sz="4800"/>
            </a:lvl9pPr>
          </a:lstStyle>
          <a:p>
            <a:r>
              <a:rPr lang="en-US" smtClean="0"/>
              <a:t>Click icon to add picture</a:t>
            </a:r>
            <a:endParaRPr lang="en-US" dirty="0"/>
          </a:p>
        </p:txBody>
      </p:sp>
      <p:sp>
        <p:nvSpPr>
          <p:cNvPr id="4" name="Text Placeholder 3"/>
          <p:cNvSpPr>
            <a:spLocks noGrp="1"/>
          </p:cNvSpPr>
          <p:nvPr>
            <p:ph type="body" sz="half" idx="2"/>
          </p:nvPr>
        </p:nvSpPr>
        <p:spPr>
          <a:xfrm>
            <a:off x="1511619" y="4937760"/>
            <a:ext cx="7078027" cy="9147811"/>
          </a:xfrm>
        </p:spPr>
        <p:txBody>
          <a:bodyPr/>
          <a:lstStyle>
            <a:lvl1pPr marL="0" indent="0">
              <a:buNone/>
              <a:defRPr sz="3840"/>
            </a:lvl1pPr>
            <a:lvl2pPr marL="1097280" indent="0">
              <a:buNone/>
              <a:defRPr sz="3360"/>
            </a:lvl2pPr>
            <a:lvl3pPr marL="2194560" indent="0">
              <a:buNone/>
              <a:defRPr sz="2880"/>
            </a:lvl3pPr>
            <a:lvl4pPr marL="3291840" indent="0">
              <a:buNone/>
              <a:defRPr sz="2400"/>
            </a:lvl4pPr>
            <a:lvl5pPr marL="4389120" indent="0">
              <a:buNone/>
              <a:defRPr sz="2400"/>
            </a:lvl5pPr>
            <a:lvl6pPr marL="5486400" indent="0">
              <a:buNone/>
              <a:defRPr sz="2400"/>
            </a:lvl6pPr>
            <a:lvl7pPr marL="6583680" indent="0">
              <a:buNone/>
              <a:defRPr sz="2400"/>
            </a:lvl7pPr>
            <a:lvl8pPr marL="7680960" indent="0">
              <a:buNone/>
              <a:defRPr sz="2400"/>
            </a:lvl8pPr>
            <a:lvl9pPr marL="8778240" indent="0">
              <a:buNone/>
              <a:defRPr sz="2400"/>
            </a:lvl9pPr>
          </a:lstStyle>
          <a:p>
            <a:pPr lvl="0"/>
            <a:r>
              <a:rPr lang="en-US" smtClean="0"/>
              <a:t>Edit Master text styles</a:t>
            </a:r>
          </a:p>
        </p:txBody>
      </p:sp>
      <p:sp>
        <p:nvSpPr>
          <p:cNvPr id="5" name="Date Placeholder 4"/>
          <p:cNvSpPr>
            <a:spLocks noGrp="1"/>
          </p:cNvSpPr>
          <p:nvPr>
            <p:ph type="dt" sz="half" idx="10"/>
          </p:nvPr>
        </p:nvSpPr>
        <p:spPr/>
        <p:txBody>
          <a:bodyPr/>
          <a:lstStyle/>
          <a:p>
            <a:fld id="{72D3656C-A32E-4967-8991-B4B23BD0F753}" type="datetimeFigureOut">
              <a:rPr lang="en-US" smtClean="0"/>
              <a:t>11/8/2019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17C2F9-40F9-4DA1-A750-88C9A3421ECD}" type="slidenum">
              <a:rPr lang="en-US" smtClean="0"/>
              <a:t>‹#›</a:t>
            </a:fld>
            <a:endParaRPr lang="en-US"/>
          </a:p>
        </p:txBody>
      </p:sp>
    </p:spTree>
    <p:extLst>
      <p:ext uri="{BB962C8B-B14F-4D97-AF65-F5344CB8AC3E}">
        <p14:creationId xmlns:p14="http://schemas.microsoft.com/office/powerpoint/2010/main" val="36912025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08760" y="876304"/>
            <a:ext cx="18928080" cy="318135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508760" y="4381500"/>
            <a:ext cx="18928080" cy="1044321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508760" y="15255244"/>
            <a:ext cx="4937760" cy="876300"/>
          </a:xfrm>
          <a:prstGeom prst="rect">
            <a:avLst/>
          </a:prstGeom>
        </p:spPr>
        <p:txBody>
          <a:bodyPr vert="horz" lIns="91440" tIns="45720" rIns="91440" bIns="45720" rtlCol="0" anchor="ctr"/>
          <a:lstStyle>
            <a:lvl1pPr algn="l">
              <a:defRPr sz="2880">
                <a:solidFill>
                  <a:schemeClr val="tx1">
                    <a:tint val="75000"/>
                  </a:schemeClr>
                </a:solidFill>
              </a:defRPr>
            </a:lvl1pPr>
          </a:lstStyle>
          <a:p>
            <a:fld id="{72D3656C-A32E-4967-8991-B4B23BD0F753}" type="datetimeFigureOut">
              <a:rPr lang="en-US" smtClean="0"/>
              <a:t>11/8/2019</a:t>
            </a:fld>
            <a:endParaRPr lang="en-US"/>
          </a:p>
        </p:txBody>
      </p:sp>
      <p:sp>
        <p:nvSpPr>
          <p:cNvPr id="5" name="Footer Placeholder 4"/>
          <p:cNvSpPr>
            <a:spLocks noGrp="1"/>
          </p:cNvSpPr>
          <p:nvPr>
            <p:ph type="ftr" sz="quarter" idx="3"/>
          </p:nvPr>
        </p:nvSpPr>
        <p:spPr>
          <a:xfrm>
            <a:off x="7269480" y="15255244"/>
            <a:ext cx="7406640" cy="876300"/>
          </a:xfrm>
          <a:prstGeom prst="rect">
            <a:avLst/>
          </a:prstGeom>
        </p:spPr>
        <p:txBody>
          <a:bodyPr vert="horz" lIns="91440" tIns="45720" rIns="91440" bIns="45720" rtlCol="0" anchor="ctr"/>
          <a:lstStyle>
            <a:lvl1pPr algn="ctr">
              <a:defRPr sz="28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5499080" y="15255244"/>
            <a:ext cx="4937760" cy="876300"/>
          </a:xfrm>
          <a:prstGeom prst="rect">
            <a:avLst/>
          </a:prstGeom>
        </p:spPr>
        <p:txBody>
          <a:bodyPr vert="horz" lIns="91440" tIns="45720" rIns="91440" bIns="45720" rtlCol="0" anchor="ctr"/>
          <a:lstStyle>
            <a:lvl1pPr algn="r">
              <a:defRPr sz="2880">
                <a:solidFill>
                  <a:schemeClr val="tx1">
                    <a:tint val="75000"/>
                  </a:schemeClr>
                </a:solidFill>
              </a:defRPr>
            </a:lvl1pPr>
          </a:lstStyle>
          <a:p>
            <a:fld id="{1617C2F9-40F9-4DA1-A750-88C9A3421ECD}" type="slidenum">
              <a:rPr lang="en-US" smtClean="0"/>
              <a:t>‹#›</a:t>
            </a:fld>
            <a:endParaRPr lang="en-US"/>
          </a:p>
        </p:txBody>
      </p:sp>
      <p:pic>
        <p:nvPicPr>
          <p:cNvPr id="7" name="Picture 6"/>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265558" y="445771"/>
            <a:ext cx="5370422" cy="635635"/>
          </a:xfrm>
          <a:prstGeom prst="rect">
            <a:avLst/>
          </a:prstGeom>
        </p:spPr>
      </p:pic>
    </p:spTree>
    <p:extLst>
      <p:ext uri="{BB962C8B-B14F-4D97-AF65-F5344CB8AC3E}">
        <p14:creationId xmlns:p14="http://schemas.microsoft.com/office/powerpoint/2010/main" val="1673210344"/>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08" r:id="rId14"/>
    <p:sldLayoutId id="2147483709" r:id="rId15"/>
  </p:sldLayoutIdLst>
  <p:timing>
    <p:tnLst>
      <p:par>
        <p:cTn id="1" dur="indefinite" restart="never" nodeType="tmRoot"/>
      </p:par>
    </p:tnLst>
  </p:timing>
  <p:txStyles>
    <p:titleStyle>
      <a:lvl1pPr algn="l" defTabSz="2194560" rtl="0" eaLnBrk="1" latinLnBrk="0" hangingPunct="1">
        <a:lnSpc>
          <a:spcPct val="90000"/>
        </a:lnSpc>
        <a:spcBef>
          <a:spcPct val="0"/>
        </a:spcBef>
        <a:buNone/>
        <a:defRPr sz="10560" kern="1200">
          <a:solidFill>
            <a:schemeClr val="tx1"/>
          </a:solidFill>
          <a:latin typeface="+mj-lt"/>
          <a:ea typeface="+mj-ea"/>
          <a:cs typeface="+mj-cs"/>
        </a:defRPr>
      </a:lvl1pPr>
    </p:titleStyle>
    <p:bodyStyle>
      <a:lvl1pPr marL="548640" indent="-548640" algn="l" defTabSz="2194560" rtl="0" eaLnBrk="1" latinLnBrk="0" hangingPunct="1">
        <a:lnSpc>
          <a:spcPct val="90000"/>
        </a:lnSpc>
        <a:spcBef>
          <a:spcPts val="2400"/>
        </a:spcBef>
        <a:buFont typeface="Arial" panose="020B0604020202020204" pitchFamily="34" charset="0"/>
        <a:buChar char="•"/>
        <a:defRPr sz="6720" kern="1200">
          <a:solidFill>
            <a:schemeClr val="tx1"/>
          </a:solidFill>
          <a:latin typeface="+mn-lt"/>
          <a:ea typeface="+mn-ea"/>
          <a:cs typeface="+mn-cs"/>
        </a:defRPr>
      </a:lvl1pPr>
      <a:lvl2pPr marL="1645920" indent="-548640" algn="l" defTabSz="2194560" rtl="0" eaLnBrk="1" latinLnBrk="0" hangingPunct="1">
        <a:lnSpc>
          <a:spcPct val="90000"/>
        </a:lnSpc>
        <a:spcBef>
          <a:spcPts val="1200"/>
        </a:spcBef>
        <a:buFont typeface="Arial" panose="020B0604020202020204" pitchFamily="34" charset="0"/>
        <a:buChar char="•"/>
        <a:defRPr sz="5760" kern="1200">
          <a:solidFill>
            <a:schemeClr val="tx1"/>
          </a:solidFill>
          <a:latin typeface="+mn-lt"/>
          <a:ea typeface="+mn-ea"/>
          <a:cs typeface="+mn-cs"/>
        </a:defRPr>
      </a:lvl2pPr>
      <a:lvl3pPr marL="2743200" indent="-548640" algn="l" defTabSz="2194560" rtl="0" eaLnBrk="1" latinLnBrk="0" hangingPunct="1">
        <a:lnSpc>
          <a:spcPct val="90000"/>
        </a:lnSpc>
        <a:spcBef>
          <a:spcPts val="1200"/>
        </a:spcBef>
        <a:buFont typeface="Arial" panose="020B0604020202020204" pitchFamily="34" charset="0"/>
        <a:buChar char="•"/>
        <a:defRPr sz="4800" kern="1200">
          <a:solidFill>
            <a:schemeClr val="tx1"/>
          </a:solidFill>
          <a:latin typeface="+mn-lt"/>
          <a:ea typeface="+mn-ea"/>
          <a:cs typeface="+mn-cs"/>
        </a:defRPr>
      </a:lvl3pPr>
      <a:lvl4pPr marL="384048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4pPr>
      <a:lvl5pPr marL="493776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5pPr>
      <a:lvl6pPr marL="603504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6pPr>
      <a:lvl7pPr marL="713232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7pPr>
      <a:lvl8pPr marL="822960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8pPr>
      <a:lvl9pPr marL="932688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9pPr>
    </p:bodyStyle>
    <p:otherStyle>
      <a:defPPr>
        <a:defRPr lang="en-US"/>
      </a:defPPr>
      <a:lvl1pPr marL="0" algn="l" defTabSz="2194560" rtl="0" eaLnBrk="1" latinLnBrk="0" hangingPunct="1">
        <a:defRPr sz="4320" kern="1200">
          <a:solidFill>
            <a:schemeClr val="tx1"/>
          </a:solidFill>
          <a:latin typeface="+mn-lt"/>
          <a:ea typeface="+mn-ea"/>
          <a:cs typeface="+mn-cs"/>
        </a:defRPr>
      </a:lvl1pPr>
      <a:lvl2pPr marL="1097280" algn="l" defTabSz="2194560" rtl="0" eaLnBrk="1" latinLnBrk="0" hangingPunct="1">
        <a:defRPr sz="4320" kern="1200">
          <a:solidFill>
            <a:schemeClr val="tx1"/>
          </a:solidFill>
          <a:latin typeface="+mn-lt"/>
          <a:ea typeface="+mn-ea"/>
          <a:cs typeface="+mn-cs"/>
        </a:defRPr>
      </a:lvl2pPr>
      <a:lvl3pPr marL="2194560" algn="l" defTabSz="2194560" rtl="0" eaLnBrk="1" latinLnBrk="0" hangingPunct="1">
        <a:defRPr sz="4320" kern="1200">
          <a:solidFill>
            <a:schemeClr val="tx1"/>
          </a:solidFill>
          <a:latin typeface="+mn-lt"/>
          <a:ea typeface="+mn-ea"/>
          <a:cs typeface="+mn-cs"/>
        </a:defRPr>
      </a:lvl3pPr>
      <a:lvl4pPr marL="3291840" algn="l" defTabSz="2194560" rtl="0" eaLnBrk="1" latinLnBrk="0" hangingPunct="1">
        <a:defRPr sz="4320" kern="1200">
          <a:solidFill>
            <a:schemeClr val="tx1"/>
          </a:solidFill>
          <a:latin typeface="+mn-lt"/>
          <a:ea typeface="+mn-ea"/>
          <a:cs typeface="+mn-cs"/>
        </a:defRPr>
      </a:lvl4pPr>
      <a:lvl5pPr marL="4389120" algn="l" defTabSz="2194560" rtl="0" eaLnBrk="1" latinLnBrk="0" hangingPunct="1">
        <a:defRPr sz="4320" kern="1200">
          <a:solidFill>
            <a:schemeClr val="tx1"/>
          </a:solidFill>
          <a:latin typeface="+mn-lt"/>
          <a:ea typeface="+mn-ea"/>
          <a:cs typeface="+mn-cs"/>
        </a:defRPr>
      </a:lvl5pPr>
      <a:lvl6pPr marL="5486400" algn="l" defTabSz="2194560" rtl="0" eaLnBrk="1" latinLnBrk="0" hangingPunct="1">
        <a:defRPr sz="4320" kern="1200">
          <a:solidFill>
            <a:schemeClr val="tx1"/>
          </a:solidFill>
          <a:latin typeface="+mn-lt"/>
          <a:ea typeface="+mn-ea"/>
          <a:cs typeface="+mn-cs"/>
        </a:defRPr>
      </a:lvl6pPr>
      <a:lvl7pPr marL="6583680" algn="l" defTabSz="2194560" rtl="0" eaLnBrk="1" latinLnBrk="0" hangingPunct="1">
        <a:defRPr sz="4320" kern="1200">
          <a:solidFill>
            <a:schemeClr val="tx1"/>
          </a:solidFill>
          <a:latin typeface="+mn-lt"/>
          <a:ea typeface="+mn-ea"/>
          <a:cs typeface="+mn-cs"/>
        </a:defRPr>
      </a:lvl7pPr>
      <a:lvl8pPr marL="7680960" algn="l" defTabSz="2194560" rtl="0" eaLnBrk="1" latinLnBrk="0" hangingPunct="1">
        <a:defRPr sz="4320" kern="1200">
          <a:solidFill>
            <a:schemeClr val="tx1"/>
          </a:solidFill>
          <a:latin typeface="+mn-lt"/>
          <a:ea typeface="+mn-ea"/>
          <a:cs typeface="+mn-cs"/>
        </a:defRPr>
      </a:lvl8pPr>
      <a:lvl9pPr marL="8778240" algn="l" defTabSz="2194560" rtl="0" eaLnBrk="1" latinLnBrk="0" hangingPunct="1">
        <a:defRPr sz="43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4.jpe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08914" y="429263"/>
            <a:ext cx="15708086" cy="749299"/>
          </a:xfrm>
        </p:spPr>
        <p:txBody>
          <a:bodyPr/>
          <a:lstStyle/>
          <a:p>
            <a:pPr algn="l"/>
            <a:r>
              <a:rPr lang="en-US" dirty="0" smtClean="0"/>
              <a:t>LAB INCIDENT SUMMARY: CRYOGEN RELEASE</a:t>
            </a:r>
            <a:endParaRPr lang="en-US" dirty="0"/>
          </a:p>
        </p:txBody>
      </p:sp>
      <p:sp>
        <p:nvSpPr>
          <p:cNvPr id="3" name="Text Placeholder 2"/>
          <p:cNvSpPr>
            <a:spLocks noGrp="1"/>
          </p:cNvSpPr>
          <p:nvPr>
            <p:ph type="body" sz="quarter" idx="13"/>
          </p:nvPr>
        </p:nvSpPr>
        <p:spPr/>
        <p:txBody>
          <a:bodyPr/>
          <a:lstStyle/>
          <a:p>
            <a:pPr lvl="0"/>
            <a:r>
              <a:rPr lang="en-US" dirty="0"/>
              <a:t>Around 7:30 am, contractors were working in the building and heard a very loud noise in the room next door. It lasted for about 10 minutes, then tapered off. The contractors notified the building manager immediately. The building manager cleared the floor and notified EHS.</a:t>
            </a:r>
          </a:p>
          <a:p>
            <a:endParaRPr lang="en-US" dirty="0"/>
          </a:p>
        </p:txBody>
      </p:sp>
      <p:sp>
        <p:nvSpPr>
          <p:cNvPr id="7" name="Text Placeholder 6"/>
          <p:cNvSpPr>
            <a:spLocks noGrp="1"/>
          </p:cNvSpPr>
          <p:nvPr>
            <p:ph type="body" sz="quarter" idx="17"/>
          </p:nvPr>
        </p:nvSpPr>
        <p:spPr/>
        <p:txBody>
          <a:bodyPr/>
          <a:lstStyle/>
          <a:p>
            <a:r>
              <a:rPr lang="en-US" dirty="0"/>
              <a:t>EHS called the building manager to follow-up. The building manager suspected a gas cylinder release.</a:t>
            </a:r>
          </a:p>
          <a:p>
            <a:r>
              <a:rPr lang="en-US" dirty="0"/>
              <a:t>EHS responded and entered the lab, using respiratory protection and a gas monitor. </a:t>
            </a:r>
            <a:r>
              <a:rPr lang="en-US" dirty="0" smtClean="0"/>
              <a:t>EHS determined that oxygen levels were acceptable. No hazardous gases were detected.</a:t>
            </a:r>
            <a:endParaRPr lang="en-US" dirty="0"/>
          </a:p>
          <a:p>
            <a:r>
              <a:rPr lang="en-US" dirty="0"/>
              <a:t>EHS found that the inner vessel burst disc had ruptured on a tank of liquid argon. A 1L glass bottle of water had been knocked off a nearby cabinet, but remained intact.</a:t>
            </a:r>
          </a:p>
          <a:p>
            <a:r>
              <a:rPr lang="en-US" dirty="0"/>
              <a:t>There was no one working in the lab at the time of the incident. There were no other spills/releases. The lab was cleared for reentry.</a:t>
            </a:r>
          </a:p>
          <a:p>
            <a:pPr marL="0" indent="0">
              <a:buNone/>
            </a:pPr>
            <a:endParaRPr lang="en-US" dirty="0"/>
          </a:p>
        </p:txBody>
      </p:sp>
      <p:sp>
        <p:nvSpPr>
          <p:cNvPr id="8" name="Text Placeholder 7"/>
          <p:cNvSpPr>
            <a:spLocks noGrp="1"/>
          </p:cNvSpPr>
          <p:nvPr>
            <p:ph type="body" sz="quarter" idx="18"/>
          </p:nvPr>
        </p:nvSpPr>
        <p:spPr/>
        <p:txBody>
          <a:bodyPr/>
          <a:lstStyle/>
          <a:p>
            <a:pPr lvl="0"/>
            <a:r>
              <a:rPr lang="en-US" dirty="0" smtClean="0"/>
              <a:t>Incorrect inner vessel </a:t>
            </a:r>
            <a:r>
              <a:rPr lang="en-US" dirty="0"/>
              <a:t>burst disc </a:t>
            </a:r>
            <a:r>
              <a:rPr lang="en-US" dirty="0" smtClean="0"/>
              <a:t>installed</a:t>
            </a:r>
          </a:p>
          <a:p>
            <a:pPr lvl="1">
              <a:buFont typeface="Courier New" panose="02070309020205020404" pitchFamily="49" charset="0"/>
              <a:buChar char="o"/>
            </a:pPr>
            <a:r>
              <a:rPr lang="en-US" sz="2700" dirty="0" smtClean="0"/>
              <a:t>Tank </a:t>
            </a:r>
            <a:r>
              <a:rPr lang="en-US" sz="2700" dirty="0"/>
              <a:t>was delivered one week prior and had </a:t>
            </a:r>
            <a:r>
              <a:rPr lang="en-US" sz="2700" dirty="0" smtClean="0"/>
              <a:t>appeared to be </a:t>
            </a:r>
            <a:r>
              <a:rPr lang="en-US" sz="2700" dirty="0"/>
              <a:t>functioning </a:t>
            </a:r>
            <a:r>
              <a:rPr lang="en-US" sz="2700" dirty="0" smtClean="0"/>
              <a:t>normally (i.e., pressure relief valve was venting periodically)</a:t>
            </a:r>
          </a:p>
          <a:p>
            <a:pPr lvl="1">
              <a:buFont typeface="Courier New" panose="02070309020205020404" pitchFamily="49" charset="0"/>
              <a:buChar char="o"/>
            </a:pPr>
            <a:r>
              <a:rPr lang="en-US" sz="2700" dirty="0"/>
              <a:t>Supplier confirmed that the inner vessel burst disc (188 psig) was rated lower than the pressure relief valve (230 psig</a:t>
            </a:r>
            <a:r>
              <a:rPr lang="en-US" sz="2700" dirty="0" smtClean="0"/>
              <a:t>), resulting in burst disc rupture and product loss</a:t>
            </a:r>
            <a:endParaRPr lang="en-US" sz="2700" dirty="0"/>
          </a:p>
          <a:p>
            <a:pPr lvl="1">
              <a:buFont typeface="Courier New" panose="02070309020205020404" pitchFamily="49" charset="0"/>
              <a:buChar char="o"/>
            </a:pPr>
            <a:endParaRPr lang="en-US" sz="2700" dirty="0"/>
          </a:p>
          <a:p>
            <a:pPr lvl="1">
              <a:buFont typeface="Courier New" panose="02070309020205020404" pitchFamily="49" charset="0"/>
              <a:buChar char="o"/>
            </a:pPr>
            <a:endParaRPr lang="en-US" sz="2700" dirty="0"/>
          </a:p>
          <a:p>
            <a:pPr lvl="0"/>
            <a:endParaRPr lang="en-US" dirty="0" smtClean="0"/>
          </a:p>
          <a:p>
            <a:endParaRPr lang="en-US" dirty="0"/>
          </a:p>
        </p:txBody>
      </p:sp>
      <p:sp>
        <p:nvSpPr>
          <p:cNvPr id="9" name="Text Placeholder 8"/>
          <p:cNvSpPr>
            <a:spLocks noGrp="1"/>
          </p:cNvSpPr>
          <p:nvPr>
            <p:ph type="body" sz="quarter" idx="19"/>
          </p:nvPr>
        </p:nvSpPr>
        <p:spPr/>
        <p:txBody>
          <a:bodyPr>
            <a:normAutofit lnSpcReduction="10000"/>
          </a:bodyPr>
          <a:lstStyle/>
          <a:p>
            <a:r>
              <a:rPr lang="en-US" dirty="0"/>
              <a:t>Check the rating of burst discs on the tanks you </a:t>
            </a:r>
            <a:r>
              <a:rPr lang="en-US" dirty="0" smtClean="0"/>
              <a:t>receive</a:t>
            </a:r>
          </a:p>
          <a:p>
            <a:pPr lvl="1">
              <a:buFont typeface="Courier New" panose="02070309020205020404" pitchFamily="49" charset="0"/>
              <a:buChar char="o"/>
            </a:pPr>
            <a:r>
              <a:rPr lang="en-US" sz="2700" dirty="0"/>
              <a:t>Inner vessel burst disc should be rated for double the pressure relief valve (varies; pressure relief valve should be labeled)</a:t>
            </a:r>
          </a:p>
          <a:p>
            <a:pPr lvl="0"/>
            <a:r>
              <a:rPr lang="en-US" dirty="0" smtClean="0"/>
              <a:t>Check </a:t>
            </a:r>
            <a:r>
              <a:rPr lang="en-US" dirty="0"/>
              <a:t>position of burst disc when placing tank in a </a:t>
            </a:r>
            <a:r>
              <a:rPr lang="en-US" dirty="0" smtClean="0"/>
              <a:t>lab</a:t>
            </a:r>
          </a:p>
          <a:p>
            <a:pPr lvl="1">
              <a:buFont typeface="Courier New" panose="02070309020205020404" pitchFamily="49" charset="0"/>
              <a:buChar char="o"/>
            </a:pPr>
            <a:r>
              <a:rPr lang="en-US" sz="2700" dirty="0" smtClean="0"/>
              <a:t>Point </a:t>
            </a:r>
            <a:r>
              <a:rPr lang="en-US" sz="2700" dirty="0"/>
              <a:t>away from high traffic areas, chemical containers, and sensitive </a:t>
            </a:r>
            <a:r>
              <a:rPr lang="en-US" sz="2700" dirty="0" smtClean="0"/>
              <a:t>equipment</a:t>
            </a:r>
            <a:endParaRPr lang="en-US" sz="2700" dirty="0"/>
          </a:p>
          <a:p>
            <a:pPr lvl="0"/>
            <a:r>
              <a:rPr lang="en-US" dirty="0" smtClean="0"/>
              <a:t>Ensure chemical inventories are entered in EHS Assistant for each lab room</a:t>
            </a:r>
          </a:p>
          <a:p>
            <a:pPr lvl="1">
              <a:buFont typeface="Courier New" panose="02070309020205020404" pitchFamily="49" charset="0"/>
              <a:buChar char="o"/>
            </a:pPr>
            <a:r>
              <a:rPr lang="en-US" sz="2700" dirty="0" smtClean="0"/>
              <a:t>Without a current </a:t>
            </a:r>
            <a:r>
              <a:rPr lang="en-US" sz="2700" dirty="0"/>
              <a:t>chemical </a:t>
            </a:r>
            <a:r>
              <a:rPr lang="en-US" sz="2700" dirty="0" smtClean="0"/>
              <a:t>inventory, it is difficult </a:t>
            </a:r>
            <a:r>
              <a:rPr lang="en-US" sz="2700" dirty="0"/>
              <a:t>to assess </a:t>
            </a:r>
            <a:r>
              <a:rPr lang="en-US" sz="2700" dirty="0" smtClean="0"/>
              <a:t>hazards </a:t>
            </a:r>
            <a:r>
              <a:rPr lang="en-US" sz="2700" dirty="0"/>
              <a:t>prior to </a:t>
            </a:r>
            <a:r>
              <a:rPr lang="en-US" sz="2700" dirty="0" smtClean="0"/>
              <a:t>entering</a:t>
            </a:r>
          </a:p>
          <a:p>
            <a:pPr lvl="1">
              <a:buFont typeface="Courier New" panose="02070309020205020404" pitchFamily="49" charset="0"/>
              <a:buChar char="o"/>
            </a:pPr>
            <a:r>
              <a:rPr lang="en-US" sz="2700" dirty="0" smtClean="0"/>
              <a:t>Even </a:t>
            </a:r>
            <a:r>
              <a:rPr lang="en-US" sz="2700" dirty="0"/>
              <a:t>if cryogen dissipated, still concerned about other chemicals that may have been </a:t>
            </a:r>
            <a:r>
              <a:rPr lang="en-US" sz="2700" dirty="0" smtClean="0"/>
              <a:t>damaged/leaking</a:t>
            </a:r>
            <a:endParaRPr lang="en-US" sz="2700" dirty="0"/>
          </a:p>
          <a:p>
            <a:pPr>
              <a:buFont typeface="Courier New" panose="02070309020205020404" pitchFamily="49" charset="0"/>
              <a:buChar char="o"/>
            </a:pPr>
            <a:endParaRPr lang="en-US" sz="2900" dirty="0"/>
          </a:p>
        </p:txBody>
      </p:sp>
      <p:pic>
        <p:nvPicPr>
          <p:cNvPr id="10" name="Picture Placeholder 9"/>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rcRect t="12486" b="12486"/>
          <a:stretch>
            <a:fillRect/>
          </a:stretch>
        </p:blipFill>
        <p:spPr/>
      </p:pic>
      <p:pic>
        <p:nvPicPr>
          <p:cNvPr id="11" name="Picture Placeholder 10"/>
          <p:cNvPicPr>
            <a:picLocks noGrp="1" noChangeAspect="1"/>
          </p:cNvPicPr>
          <p:nvPr>
            <p:ph type="pic" sz="quarter" idx="15"/>
          </p:nvPr>
        </p:nvPicPr>
        <p:blipFill>
          <a:blip r:embed="rId4" cstate="print">
            <a:extLst>
              <a:ext uri="{28A0092B-C50C-407E-A947-70E740481C1C}">
                <a14:useLocalDpi xmlns:a14="http://schemas.microsoft.com/office/drawing/2010/main" val="0"/>
              </a:ext>
            </a:extLst>
          </a:blip>
          <a:srcRect t="12486" b="12486"/>
          <a:stretch>
            <a:fillRect/>
          </a:stretch>
        </p:blipFill>
        <p:spPr/>
      </p:pic>
      <p:pic>
        <p:nvPicPr>
          <p:cNvPr id="12" name="Picture Placeholder 11"/>
          <p:cNvPicPr>
            <a:picLocks noGrp="1" noChangeAspect="1"/>
          </p:cNvPicPr>
          <p:nvPr>
            <p:ph type="pic" sz="quarter" idx="16"/>
          </p:nvPr>
        </p:nvPicPr>
        <p:blipFill rotWithShape="1">
          <a:blip r:embed="rId5" cstate="print">
            <a:extLst>
              <a:ext uri="{28A0092B-C50C-407E-A947-70E740481C1C}">
                <a14:useLocalDpi xmlns:a14="http://schemas.microsoft.com/office/drawing/2010/main" val="0"/>
              </a:ext>
            </a:extLst>
          </a:blip>
          <a:srcRect t="1487" b="23485"/>
          <a:stretch/>
        </p:blipFill>
        <p:spPr/>
      </p:pic>
    </p:spTree>
    <p:extLst>
      <p:ext uri="{BB962C8B-B14F-4D97-AF65-F5344CB8AC3E}">
        <p14:creationId xmlns:p14="http://schemas.microsoft.com/office/powerpoint/2010/main" val="83859228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5793</TotalTime>
  <Words>328</Words>
  <Application>Microsoft Office PowerPoint</Application>
  <PresentationFormat>Custom</PresentationFormat>
  <Paragraphs>19</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Courier New</vt:lpstr>
      <vt:lpstr>Wingdings</vt:lpstr>
      <vt:lpstr>Office Theme</vt:lpstr>
      <vt:lpstr>LAB INCIDENT SUMMARY: CRYOGEN RELEASE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Dahal, Naween</dc:creator>
  <cp:lastModifiedBy>Peterson, Carin E</cp:lastModifiedBy>
  <cp:revision>126</cp:revision>
  <cp:lastPrinted>2019-08-19T15:07:28Z</cp:lastPrinted>
  <dcterms:created xsi:type="dcterms:W3CDTF">2019-03-07T16:57:13Z</dcterms:created>
  <dcterms:modified xsi:type="dcterms:W3CDTF">2019-11-08T20:43:23Z</dcterms:modified>
</cp:coreProperties>
</file>