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
  </p:notesMasterIdLst>
  <p:handoutMasterIdLst>
    <p:handoutMasterId r:id="rId4"/>
  </p:handoutMasterIdLst>
  <p:sldIdLst>
    <p:sldId id="259" r:id="rId2"/>
  </p:sldIdLst>
  <p:sldSz cx="21945600" cy="164592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userDrawn="1">
          <p15:clr>
            <a:srgbClr val="A4A3A4"/>
          </p15:clr>
        </p15:guide>
        <p15:guide id="2" pos="69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8A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77093" autoAdjust="0"/>
  </p:normalViewPr>
  <p:slideViewPr>
    <p:cSldViewPr snapToGrid="0">
      <p:cViewPr varScale="1">
        <p:scale>
          <a:sx n="22" d="100"/>
          <a:sy n="22" d="100"/>
        </p:scale>
        <p:origin x="96" y="78"/>
      </p:cViewPr>
      <p:guideLst>
        <p:guide orient="horz" pos="5184"/>
        <p:guide pos="691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13" d="100"/>
          <a:sy n="113" d="100"/>
        </p:scale>
        <p:origin x="156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9282" cy="351955"/>
          </a:xfrm>
          <a:prstGeom prst="rect">
            <a:avLst/>
          </a:prstGeom>
        </p:spPr>
        <p:txBody>
          <a:bodyPr vert="horz" lIns="101671" tIns="50836" rIns="101671" bIns="50836" rtlCol="0"/>
          <a:lstStyle>
            <a:lvl1pPr algn="l">
              <a:defRPr sz="1500"/>
            </a:lvl1pPr>
          </a:lstStyle>
          <a:p>
            <a:endParaRPr lang="en-US"/>
          </a:p>
        </p:txBody>
      </p:sp>
      <p:sp>
        <p:nvSpPr>
          <p:cNvPr id="3" name="Date Placeholder 2"/>
          <p:cNvSpPr>
            <a:spLocks noGrp="1"/>
          </p:cNvSpPr>
          <p:nvPr>
            <p:ph type="dt" sz="quarter" idx="1"/>
          </p:nvPr>
        </p:nvSpPr>
        <p:spPr>
          <a:xfrm>
            <a:off x="5265015" y="1"/>
            <a:ext cx="4029282" cy="351955"/>
          </a:xfrm>
          <a:prstGeom prst="rect">
            <a:avLst/>
          </a:prstGeom>
        </p:spPr>
        <p:txBody>
          <a:bodyPr vert="horz" lIns="101671" tIns="50836" rIns="101671" bIns="50836" rtlCol="0"/>
          <a:lstStyle>
            <a:lvl1pPr algn="r">
              <a:defRPr sz="1500"/>
            </a:lvl1pPr>
          </a:lstStyle>
          <a:p>
            <a:fld id="{E9010E8B-12C0-4200-8277-23585BE7A8B4}" type="datetimeFigureOut">
              <a:rPr lang="en-US" smtClean="0"/>
              <a:t>11/8/2019</a:t>
            </a:fld>
            <a:endParaRPr lang="en-US"/>
          </a:p>
        </p:txBody>
      </p:sp>
      <p:sp>
        <p:nvSpPr>
          <p:cNvPr id="4" name="Footer Placeholder 3"/>
          <p:cNvSpPr>
            <a:spLocks noGrp="1"/>
          </p:cNvSpPr>
          <p:nvPr>
            <p:ph type="ftr" sz="quarter" idx="2"/>
          </p:nvPr>
        </p:nvSpPr>
        <p:spPr>
          <a:xfrm>
            <a:off x="0" y="6658447"/>
            <a:ext cx="4029282" cy="351955"/>
          </a:xfrm>
          <a:prstGeom prst="rect">
            <a:avLst/>
          </a:prstGeom>
        </p:spPr>
        <p:txBody>
          <a:bodyPr vert="horz" lIns="101671" tIns="50836" rIns="101671" bIns="50836" rtlCol="0" anchor="b"/>
          <a:lstStyle>
            <a:lvl1pPr algn="l">
              <a:defRPr sz="1500"/>
            </a:lvl1pPr>
          </a:lstStyle>
          <a:p>
            <a:endParaRPr lang="en-US"/>
          </a:p>
        </p:txBody>
      </p:sp>
      <p:sp>
        <p:nvSpPr>
          <p:cNvPr id="5" name="Slide Number Placeholder 4"/>
          <p:cNvSpPr>
            <a:spLocks noGrp="1"/>
          </p:cNvSpPr>
          <p:nvPr>
            <p:ph type="sldNum" sz="quarter" idx="3"/>
          </p:nvPr>
        </p:nvSpPr>
        <p:spPr>
          <a:xfrm>
            <a:off x="5265015" y="6658447"/>
            <a:ext cx="4029282" cy="351955"/>
          </a:xfrm>
          <a:prstGeom prst="rect">
            <a:avLst/>
          </a:prstGeom>
        </p:spPr>
        <p:txBody>
          <a:bodyPr vert="horz" lIns="101671" tIns="50836" rIns="101671" bIns="50836" rtlCol="0" anchor="b"/>
          <a:lstStyle>
            <a:lvl1pPr algn="r">
              <a:defRPr sz="1500"/>
            </a:lvl1pPr>
          </a:lstStyle>
          <a:p>
            <a:fld id="{70A8068D-07AA-404E-8F59-D52D6307E5AC}" type="slidenum">
              <a:rPr lang="en-US" smtClean="0"/>
              <a:t>‹#›</a:t>
            </a:fld>
            <a:endParaRPr lang="en-US"/>
          </a:p>
        </p:txBody>
      </p:sp>
    </p:spTree>
    <p:extLst>
      <p:ext uri="{BB962C8B-B14F-4D97-AF65-F5344CB8AC3E}">
        <p14:creationId xmlns:p14="http://schemas.microsoft.com/office/powerpoint/2010/main" val="282032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4028439" cy="351737"/>
          </a:xfrm>
          <a:prstGeom prst="rect">
            <a:avLst/>
          </a:prstGeom>
        </p:spPr>
        <p:txBody>
          <a:bodyPr vert="horz" lIns="117941" tIns="58973" rIns="117941" bIns="58973" rtlCol="0"/>
          <a:lstStyle>
            <a:lvl1pPr algn="l">
              <a:defRPr sz="1700"/>
            </a:lvl1pPr>
          </a:lstStyle>
          <a:p>
            <a:endParaRPr lang="en-US"/>
          </a:p>
        </p:txBody>
      </p:sp>
      <p:sp>
        <p:nvSpPr>
          <p:cNvPr id="3" name="Date Placeholder 2"/>
          <p:cNvSpPr>
            <a:spLocks noGrp="1"/>
          </p:cNvSpPr>
          <p:nvPr>
            <p:ph type="dt" idx="1"/>
          </p:nvPr>
        </p:nvSpPr>
        <p:spPr>
          <a:xfrm>
            <a:off x="5265815" y="4"/>
            <a:ext cx="4028439" cy="351737"/>
          </a:xfrm>
          <a:prstGeom prst="rect">
            <a:avLst/>
          </a:prstGeom>
        </p:spPr>
        <p:txBody>
          <a:bodyPr vert="horz" lIns="117941" tIns="58973" rIns="117941" bIns="58973" rtlCol="0"/>
          <a:lstStyle>
            <a:lvl1pPr algn="r">
              <a:defRPr sz="1700"/>
            </a:lvl1pPr>
          </a:lstStyle>
          <a:p>
            <a:fld id="{75083C7B-AA38-42CE-994A-A0443E01AC01}" type="datetimeFigureOut">
              <a:rPr lang="en-US" smtClean="0"/>
              <a:t>11/8/2019</a:t>
            </a:fld>
            <a:endParaRPr lang="en-US"/>
          </a:p>
        </p:txBody>
      </p:sp>
      <p:sp>
        <p:nvSpPr>
          <p:cNvPr id="4" name="Slide Image Placeholder 3"/>
          <p:cNvSpPr>
            <a:spLocks noGrp="1" noRot="1" noChangeAspect="1"/>
          </p:cNvSpPr>
          <p:nvPr>
            <p:ph type="sldImg" idx="2"/>
          </p:nvPr>
        </p:nvSpPr>
        <p:spPr>
          <a:xfrm>
            <a:off x="3073400" y="877888"/>
            <a:ext cx="3149600" cy="2362200"/>
          </a:xfrm>
          <a:prstGeom prst="rect">
            <a:avLst/>
          </a:prstGeom>
          <a:noFill/>
          <a:ln w="12700">
            <a:solidFill>
              <a:prstClr val="black"/>
            </a:solidFill>
          </a:ln>
        </p:spPr>
        <p:txBody>
          <a:bodyPr vert="horz" lIns="117941" tIns="58973" rIns="117941" bIns="58973" rtlCol="0" anchor="ctr"/>
          <a:lstStyle/>
          <a:p>
            <a:endParaRPr lang="en-US"/>
          </a:p>
        </p:txBody>
      </p:sp>
      <p:sp>
        <p:nvSpPr>
          <p:cNvPr id="5" name="Notes Placeholder 4"/>
          <p:cNvSpPr>
            <a:spLocks noGrp="1"/>
          </p:cNvSpPr>
          <p:nvPr>
            <p:ph type="body" sz="quarter" idx="3"/>
          </p:nvPr>
        </p:nvSpPr>
        <p:spPr>
          <a:xfrm>
            <a:off x="929651" y="3373762"/>
            <a:ext cx="7437118" cy="2760347"/>
          </a:xfrm>
          <a:prstGeom prst="rect">
            <a:avLst/>
          </a:prstGeom>
        </p:spPr>
        <p:txBody>
          <a:bodyPr vert="horz" lIns="117941" tIns="58973" rIns="117941" bIns="5897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5" y="6658669"/>
            <a:ext cx="4028439" cy="351737"/>
          </a:xfrm>
          <a:prstGeom prst="rect">
            <a:avLst/>
          </a:prstGeom>
        </p:spPr>
        <p:txBody>
          <a:bodyPr vert="horz" lIns="117941" tIns="58973" rIns="117941" bIns="58973" rtlCol="0" anchor="b"/>
          <a:lstStyle>
            <a:lvl1pPr algn="l">
              <a:defRPr sz="1700"/>
            </a:lvl1pPr>
          </a:lstStyle>
          <a:p>
            <a:endParaRPr lang="en-US"/>
          </a:p>
        </p:txBody>
      </p:sp>
      <p:sp>
        <p:nvSpPr>
          <p:cNvPr id="7" name="Slide Number Placeholder 6"/>
          <p:cNvSpPr>
            <a:spLocks noGrp="1"/>
          </p:cNvSpPr>
          <p:nvPr>
            <p:ph type="sldNum" sz="quarter" idx="5"/>
          </p:nvPr>
        </p:nvSpPr>
        <p:spPr>
          <a:xfrm>
            <a:off x="5265815" y="6658669"/>
            <a:ext cx="4028439" cy="351737"/>
          </a:xfrm>
          <a:prstGeom prst="rect">
            <a:avLst/>
          </a:prstGeom>
        </p:spPr>
        <p:txBody>
          <a:bodyPr vert="horz" lIns="117941" tIns="58973" rIns="117941" bIns="58973" rtlCol="0" anchor="b"/>
          <a:lstStyle>
            <a:lvl1pPr algn="r">
              <a:defRPr sz="1700"/>
            </a:lvl1pPr>
          </a:lstStyle>
          <a:p>
            <a:fld id="{BDA66F83-DA20-47EC-B3CE-47E0343707E8}" type="slidenum">
              <a:rPr lang="en-US" smtClean="0"/>
              <a:t>‹#›</a:t>
            </a:fld>
            <a:endParaRPr lang="en-US"/>
          </a:p>
        </p:txBody>
      </p:sp>
    </p:spTree>
    <p:extLst>
      <p:ext uri="{BB962C8B-B14F-4D97-AF65-F5344CB8AC3E}">
        <p14:creationId xmlns:p14="http://schemas.microsoft.com/office/powerpoint/2010/main" val="1748180345"/>
      </p:ext>
    </p:extLst>
  </p:cSld>
  <p:clrMap bg1="lt1" tx1="dk1" bg2="lt2" tx2="dk2" accent1="accent1" accent2="accent2" accent3="accent3" accent4="accent4" accent5="accent5" accent6="accent6" hlink="hlink" folHlink="folHlink"/>
  <p:notesStyle>
    <a:lvl1pPr marL="0" algn="l" defTabSz="914361" rtl="0" eaLnBrk="1" latinLnBrk="0" hangingPunct="1">
      <a:defRPr sz="1200" kern="1200">
        <a:solidFill>
          <a:schemeClr val="tx1"/>
        </a:solidFill>
        <a:latin typeface="+mn-lt"/>
        <a:ea typeface="+mn-ea"/>
        <a:cs typeface="+mn-cs"/>
      </a:defRPr>
    </a:lvl1pPr>
    <a:lvl2pPr marL="457179" algn="l" defTabSz="914361" rtl="0" eaLnBrk="1" latinLnBrk="0" hangingPunct="1">
      <a:defRPr sz="1200" kern="1200">
        <a:solidFill>
          <a:schemeClr val="tx1"/>
        </a:solidFill>
        <a:latin typeface="+mn-lt"/>
        <a:ea typeface="+mn-ea"/>
        <a:cs typeface="+mn-cs"/>
      </a:defRPr>
    </a:lvl2pPr>
    <a:lvl3pPr marL="914361" algn="l" defTabSz="914361" rtl="0" eaLnBrk="1" latinLnBrk="0" hangingPunct="1">
      <a:defRPr sz="1200" kern="1200">
        <a:solidFill>
          <a:schemeClr val="tx1"/>
        </a:solidFill>
        <a:latin typeface="+mn-lt"/>
        <a:ea typeface="+mn-ea"/>
        <a:cs typeface="+mn-cs"/>
      </a:defRPr>
    </a:lvl3pPr>
    <a:lvl4pPr marL="1371542" algn="l" defTabSz="914361" rtl="0" eaLnBrk="1" latinLnBrk="0" hangingPunct="1">
      <a:defRPr sz="1200" kern="1200">
        <a:solidFill>
          <a:schemeClr val="tx1"/>
        </a:solidFill>
        <a:latin typeface="+mn-lt"/>
        <a:ea typeface="+mn-ea"/>
        <a:cs typeface="+mn-cs"/>
      </a:defRPr>
    </a:lvl4pPr>
    <a:lvl5pPr marL="1828721" algn="l" defTabSz="914361" rtl="0" eaLnBrk="1" latinLnBrk="0" hangingPunct="1">
      <a:defRPr sz="1200" kern="1200">
        <a:solidFill>
          <a:schemeClr val="tx1"/>
        </a:solidFill>
        <a:latin typeface="+mn-lt"/>
        <a:ea typeface="+mn-ea"/>
        <a:cs typeface="+mn-cs"/>
      </a:defRPr>
    </a:lvl5pPr>
    <a:lvl6pPr marL="2285903" algn="l" defTabSz="914361" rtl="0" eaLnBrk="1" latinLnBrk="0" hangingPunct="1">
      <a:defRPr sz="1200" kern="1200">
        <a:solidFill>
          <a:schemeClr val="tx1"/>
        </a:solidFill>
        <a:latin typeface="+mn-lt"/>
        <a:ea typeface="+mn-ea"/>
        <a:cs typeface="+mn-cs"/>
      </a:defRPr>
    </a:lvl6pPr>
    <a:lvl7pPr marL="2743082" algn="l" defTabSz="914361" rtl="0" eaLnBrk="1" latinLnBrk="0" hangingPunct="1">
      <a:defRPr sz="1200" kern="1200">
        <a:solidFill>
          <a:schemeClr val="tx1"/>
        </a:solidFill>
        <a:latin typeface="+mn-lt"/>
        <a:ea typeface="+mn-ea"/>
        <a:cs typeface="+mn-cs"/>
      </a:defRPr>
    </a:lvl7pPr>
    <a:lvl8pPr marL="3200263" algn="l" defTabSz="914361" rtl="0" eaLnBrk="1" latinLnBrk="0" hangingPunct="1">
      <a:defRPr sz="1200" kern="1200">
        <a:solidFill>
          <a:schemeClr val="tx1"/>
        </a:solidFill>
        <a:latin typeface="+mn-lt"/>
        <a:ea typeface="+mn-ea"/>
        <a:cs typeface="+mn-cs"/>
      </a:defRPr>
    </a:lvl8pPr>
    <a:lvl9pPr marL="3657442" algn="l" defTabSz="9143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3400" y="877888"/>
            <a:ext cx="3149600" cy="2362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A66F83-DA20-47EC-B3CE-47E0343707E8}" type="slidenum">
              <a:rPr lang="en-US" smtClean="0"/>
              <a:t>1</a:t>
            </a:fld>
            <a:endParaRPr lang="en-US"/>
          </a:p>
        </p:txBody>
      </p:sp>
    </p:spTree>
    <p:extLst>
      <p:ext uri="{BB962C8B-B14F-4D97-AF65-F5344CB8AC3E}">
        <p14:creationId xmlns:p14="http://schemas.microsoft.com/office/powerpoint/2010/main" val="2596714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2693671"/>
            <a:ext cx="18653760" cy="5730240"/>
          </a:xfrm>
        </p:spPr>
        <p:txBody>
          <a:bodyPr anchor="b"/>
          <a:lstStyle>
            <a:lvl1pPr algn="ctr">
              <a:defRPr sz="14400"/>
            </a:lvl1pPr>
          </a:lstStyle>
          <a:p>
            <a:r>
              <a:rPr lang="en-US" smtClean="0"/>
              <a:t>Click to edit Master title style</a:t>
            </a:r>
            <a:endParaRPr lang="en-US" dirty="0"/>
          </a:p>
        </p:txBody>
      </p:sp>
      <p:sp>
        <p:nvSpPr>
          <p:cNvPr id="3" name="Subtitle 2"/>
          <p:cNvSpPr>
            <a:spLocks noGrp="1"/>
          </p:cNvSpPr>
          <p:nvPr>
            <p:ph type="subTitle" idx="1"/>
          </p:nvPr>
        </p:nvSpPr>
        <p:spPr>
          <a:xfrm>
            <a:off x="2743200" y="8644891"/>
            <a:ext cx="16459200" cy="3973829"/>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D3656C-A32E-4967-8991-B4B23BD0F753}"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415587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D3656C-A32E-4967-8991-B4B23BD0F753}"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35688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876300"/>
            <a:ext cx="4732020" cy="139484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08761" y="876300"/>
            <a:ext cx="13921740" cy="1394841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D3656C-A32E-4967-8991-B4B23BD0F753}"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3845776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Up Template Pics in Middl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8686800" y="1381763"/>
            <a:ext cx="4572000" cy="147971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8"/>
          </a:p>
        </p:txBody>
      </p:sp>
      <p:sp>
        <p:nvSpPr>
          <p:cNvPr id="2" name="Title 1"/>
          <p:cNvSpPr>
            <a:spLocks noGrp="1"/>
          </p:cNvSpPr>
          <p:nvPr>
            <p:ph type="title" hasCustomPrompt="1"/>
          </p:nvPr>
        </p:nvSpPr>
        <p:spPr>
          <a:xfrm>
            <a:off x="5721016" y="429263"/>
            <a:ext cx="10503569" cy="749299"/>
          </a:xfrm>
        </p:spPr>
        <p:txBody>
          <a:bodyPr>
            <a:noAutofit/>
          </a:bodyPr>
          <a:lstStyle>
            <a:lvl1pPr algn="ctr">
              <a:defRPr sz="6000" b="1" baseline="0">
                <a:solidFill>
                  <a:schemeClr val="accent2">
                    <a:lumMod val="75000"/>
                  </a:schemeClr>
                </a:solidFill>
                <a:latin typeface="+mn-lt"/>
              </a:defRPr>
            </a:lvl1pPr>
          </a:lstStyle>
          <a:p>
            <a:r>
              <a:rPr lang="en-US" dirty="0" smtClean="0">
                <a:latin typeface="+mn-lt"/>
              </a:rPr>
              <a:t>LAB INCIDENT SUMMARY</a:t>
            </a:r>
            <a:endParaRPr lang="en-US" dirty="0"/>
          </a:p>
        </p:txBody>
      </p:sp>
      <p:cxnSp>
        <p:nvCxnSpPr>
          <p:cNvPr id="7" name="Straight Connector 6"/>
          <p:cNvCxnSpPr/>
          <p:nvPr userDrawn="1"/>
        </p:nvCxnSpPr>
        <p:spPr>
          <a:xfrm>
            <a:off x="0" y="1300481"/>
            <a:ext cx="21945600" cy="0"/>
          </a:xfrm>
          <a:prstGeom prst="line">
            <a:avLst/>
          </a:prstGeom>
          <a:ln w="28575"/>
        </p:spPr>
        <p:style>
          <a:lnRef idx="1">
            <a:schemeClr val="dk1"/>
          </a:lnRef>
          <a:fillRef idx="0">
            <a:schemeClr val="dk1"/>
          </a:fillRef>
          <a:effectRef idx="0">
            <a:schemeClr val="dk1"/>
          </a:effectRef>
          <a:fontRef idx="minor">
            <a:schemeClr val="tx1"/>
          </a:fontRef>
        </p:style>
      </p:cxnSp>
      <p:sp>
        <p:nvSpPr>
          <p:cNvPr id="8" name="TextBox 7"/>
          <p:cNvSpPr txBox="1"/>
          <p:nvPr userDrawn="1"/>
        </p:nvSpPr>
        <p:spPr>
          <a:xfrm>
            <a:off x="228600" y="1381763"/>
            <a:ext cx="4831082" cy="553998"/>
          </a:xfrm>
          <a:prstGeom prst="rect">
            <a:avLst/>
          </a:prstGeom>
          <a:noFill/>
        </p:spPr>
        <p:txBody>
          <a:bodyPr wrap="square" rtlCol="0">
            <a:spAutoFit/>
          </a:bodyPr>
          <a:lstStyle/>
          <a:p>
            <a:r>
              <a:rPr lang="en-US" sz="3000" b="1" dirty="0" smtClean="0">
                <a:solidFill>
                  <a:schemeClr val="accent2">
                    <a:lumMod val="75000"/>
                  </a:schemeClr>
                </a:solidFill>
              </a:rPr>
              <a:t>DESCRIPTION:</a:t>
            </a:r>
            <a:endParaRPr lang="en-US" sz="3000" b="1" dirty="0">
              <a:solidFill>
                <a:schemeClr val="accent2">
                  <a:lumMod val="75000"/>
                </a:schemeClr>
              </a:solidFill>
            </a:endParaRPr>
          </a:p>
        </p:txBody>
      </p:sp>
      <p:sp>
        <p:nvSpPr>
          <p:cNvPr id="9" name="TextBox 8"/>
          <p:cNvSpPr txBox="1"/>
          <p:nvPr userDrawn="1"/>
        </p:nvSpPr>
        <p:spPr>
          <a:xfrm>
            <a:off x="13387639" y="1381763"/>
            <a:ext cx="2745104" cy="553998"/>
          </a:xfrm>
          <a:prstGeom prst="rect">
            <a:avLst/>
          </a:prstGeom>
          <a:noFill/>
        </p:spPr>
        <p:txBody>
          <a:bodyPr wrap="square" rtlCol="0">
            <a:spAutoFit/>
          </a:bodyPr>
          <a:lstStyle/>
          <a:p>
            <a:r>
              <a:rPr lang="en-US" sz="3000" b="1" dirty="0" smtClean="0">
                <a:solidFill>
                  <a:schemeClr val="accent2">
                    <a:lumMod val="75000"/>
                  </a:schemeClr>
                </a:solidFill>
              </a:rPr>
              <a:t>CAUSES:</a:t>
            </a:r>
            <a:endParaRPr lang="en-US" sz="3000" b="1" dirty="0">
              <a:solidFill>
                <a:schemeClr val="accent2">
                  <a:lumMod val="75000"/>
                </a:schemeClr>
              </a:solidFill>
            </a:endParaRPr>
          </a:p>
        </p:txBody>
      </p:sp>
      <p:sp>
        <p:nvSpPr>
          <p:cNvPr id="10" name="TextBox 9"/>
          <p:cNvSpPr txBox="1"/>
          <p:nvPr userDrawn="1"/>
        </p:nvSpPr>
        <p:spPr>
          <a:xfrm>
            <a:off x="228600" y="8982848"/>
            <a:ext cx="4831082" cy="553998"/>
          </a:xfrm>
          <a:prstGeom prst="rect">
            <a:avLst/>
          </a:prstGeom>
          <a:noFill/>
        </p:spPr>
        <p:txBody>
          <a:bodyPr wrap="square" rtlCol="0">
            <a:spAutoFit/>
          </a:bodyPr>
          <a:lstStyle/>
          <a:p>
            <a:r>
              <a:rPr lang="en-US" sz="3000" b="1" dirty="0" smtClean="0">
                <a:solidFill>
                  <a:schemeClr val="accent2">
                    <a:lumMod val="75000"/>
                  </a:schemeClr>
                </a:solidFill>
              </a:rPr>
              <a:t>RESPONSE:</a:t>
            </a:r>
            <a:endParaRPr lang="en-US" sz="3000" b="1" dirty="0">
              <a:solidFill>
                <a:schemeClr val="accent2">
                  <a:lumMod val="75000"/>
                </a:schemeClr>
              </a:solidFill>
            </a:endParaRPr>
          </a:p>
        </p:txBody>
      </p:sp>
      <p:sp>
        <p:nvSpPr>
          <p:cNvPr id="11" name="TextBox 10"/>
          <p:cNvSpPr txBox="1"/>
          <p:nvPr userDrawn="1"/>
        </p:nvSpPr>
        <p:spPr>
          <a:xfrm>
            <a:off x="13387639" y="8982848"/>
            <a:ext cx="4686352" cy="553998"/>
          </a:xfrm>
          <a:prstGeom prst="rect">
            <a:avLst/>
          </a:prstGeom>
          <a:noFill/>
        </p:spPr>
        <p:txBody>
          <a:bodyPr wrap="square" rtlCol="0">
            <a:spAutoFit/>
          </a:bodyPr>
          <a:lstStyle/>
          <a:p>
            <a:r>
              <a:rPr lang="en-US" sz="3000" b="1" dirty="0" smtClean="0">
                <a:solidFill>
                  <a:schemeClr val="accent2">
                    <a:lumMod val="75000"/>
                  </a:schemeClr>
                </a:solidFill>
              </a:rPr>
              <a:t>LESSONS LEARNED:</a:t>
            </a:r>
            <a:endParaRPr lang="en-US" sz="3000" b="1" dirty="0">
              <a:solidFill>
                <a:schemeClr val="accent2">
                  <a:lumMod val="75000"/>
                </a:schemeClr>
              </a:solidFill>
            </a:endParaRPr>
          </a:p>
        </p:txBody>
      </p:sp>
      <p:sp>
        <p:nvSpPr>
          <p:cNvPr id="17" name="Text Placeholder 16"/>
          <p:cNvSpPr>
            <a:spLocks noGrp="1"/>
          </p:cNvSpPr>
          <p:nvPr>
            <p:ph type="body" sz="quarter" idx="13"/>
          </p:nvPr>
        </p:nvSpPr>
        <p:spPr>
          <a:xfrm>
            <a:off x="228602" y="2187120"/>
            <a:ext cx="8321040" cy="6400800"/>
          </a:xfrm>
        </p:spPr>
        <p:txBody>
          <a:bodyPr>
            <a:normAutofit/>
          </a:bodyPr>
          <a:lstStyle>
            <a:lvl1pPr marL="0" indent="0">
              <a:buFontTx/>
              <a:buNone/>
              <a:defRPr sz="2700"/>
            </a:lvl1pPr>
          </a:lstStyle>
          <a:p>
            <a:pPr lvl="0"/>
            <a:r>
              <a:rPr lang="en-US" dirty="0" smtClean="0"/>
              <a:t>Edit Master text styles</a:t>
            </a:r>
          </a:p>
        </p:txBody>
      </p:sp>
      <p:sp>
        <p:nvSpPr>
          <p:cNvPr id="19" name="Picture Placeholder 18"/>
          <p:cNvSpPr>
            <a:spLocks noGrp="1"/>
          </p:cNvSpPr>
          <p:nvPr>
            <p:ph type="pic" sz="quarter" idx="14"/>
          </p:nvPr>
        </p:nvSpPr>
        <p:spPr>
          <a:xfrm>
            <a:off x="8778240" y="1574839"/>
            <a:ext cx="4389120" cy="4389120"/>
          </a:xfrm>
          <a:solidFill>
            <a:schemeClr val="bg1">
              <a:lumMod val="85000"/>
            </a:schemeClr>
          </a:solidFill>
        </p:spPr>
        <p:txBody>
          <a:bodyPr/>
          <a:lstStyle/>
          <a:p>
            <a:endParaRPr lang="en-US" dirty="0"/>
          </a:p>
        </p:txBody>
      </p:sp>
      <p:sp>
        <p:nvSpPr>
          <p:cNvPr id="21" name="Picture Placeholder 20"/>
          <p:cNvSpPr>
            <a:spLocks noGrp="1"/>
          </p:cNvSpPr>
          <p:nvPr>
            <p:ph type="pic" sz="quarter" idx="15"/>
          </p:nvPr>
        </p:nvSpPr>
        <p:spPr>
          <a:xfrm>
            <a:off x="8778240" y="6547168"/>
            <a:ext cx="4389120" cy="4389120"/>
          </a:xfrm>
        </p:spPr>
        <p:txBody>
          <a:bodyPr/>
          <a:lstStyle/>
          <a:p>
            <a:endParaRPr lang="en-US" dirty="0"/>
          </a:p>
        </p:txBody>
      </p:sp>
      <p:sp>
        <p:nvSpPr>
          <p:cNvPr id="23" name="Picture Placeholder 22"/>
          <p:cNvSpPr>
            <a:spLocks noGrp="1"/>
          </p:cNvSpPr>
          <p:nvPr>
            <p:ph type="pic" sz="quarter" idx="16"/>
          </p:nvPr>
        </p:nvSpPr>
        <p:spPr>
          <a:xfrm>
            <a:off x="8778240" y="11519496"/>
            <a:ext cx="4389120" cy="4389120"/>
          </a:xfrm>
        </p:spPr>
        <p:txBody>
          <a:bodyPr/>
          <a:lstStyle/>
          <a:p>
            <a:endParaRPr lang="en-US"/>
          </a:p>
        </p:txBody>
      </p:sp>
      <p:sp>
        <p:nvSpPr>
          <p:cNvPr id="25" name="Text Placeholder 24"/>
          <p:cNvSpPr>
            <a:spLocks noGrp="1"/>
          </p:cNvSpPr>
          <p:nvPr>
            <p:ph type="body" sz="quarter" idx="17"/>
          </p:nvPr>
        </p:nvSpPr>
        <p:spPr>
          <a:xfrm>
            <a:off x="228602" y="9778090"/>
            <a:ext cx="8321040" cy="6400800"/>
          </a:xfrm>
        </p:spPr>
        <p:txBody>
          <a:bodyPr>
            <a:normAutofit/>
          </a:bodyPr>
          <a:lstStyle>
            <a:lvl1pPr marL="342900" indent="-342900">
              <a:buFont typeface="Wingdings" panose="05000000000000000000" pitchFamily="2" charset="2"/>
              <a:buChar char="§"/>
              <a:defRPr sz="2700"/>
            </a:lvl1pPr>
          </a:lstStyle>
          <a:p>
            <a:pPr lvl="0"/>
            <a:r>
              <a:rPr lang="en-US" dirty="0" smtClean="0"/>
              <a:t>Edit Master text styles</a:t>
            </a:r>
          </a:p>
          <a:p>
            <a:pPr lvl="0"/>
            <a:endParaRPr lang="en-US" dirty="0" smtClean="0"/>
          </a:p>
        </p:txBody>
      </p:sp>
      <p:sp>
        <p:nvSpPr>
          <p:cNvPr id="27" name="Text Placeholder 26"/>
          <p:cNvSpPr>
            <a:spLocks noGrp="1"/>
          </p:cNvSpPr>
          <p:nvPr>
            <p:ph type="body" sz="quarter" idx="18"/>
          </p:nvPr>
        </p:nvSpPr>
        <p:spPr>
          <a:xfrm>
            <a:off x="13387639" y="2187120"/>
            <a:ext cx="8321040" cy="6400800"/>
          </a:xfrm>
        </p:spPr>
        <p:txBody>
          <a:bodyPr>
            <a:normAutofit/>
          </a:bodyPr>
          <a:lstStyle>
            <a:lvl1pPr marL="411480" indent="-411480">
              <a:buFont typeface="Wingdings" panose="05000000000000000000" pitchFamily="2" charset="2"/>
              <a:buChar char="§"/>
              <a:defRPr sz="2700"/>
            </a:lvl1pPr>
          </a:lstStyle>
          <a:p>
            <a:pPr lvl="0"/>
            <a:r>
              <a:rPr lang="en-US" dirty="0" smtClean="0"/>
              <a:t>Edit Master text styles</a:t>
            </a:r>
          </a:p>
        </p:txBody>
      </p:sp>
      <p:sp>
        <p:nvSpPr>
          <p:cNvPr id="29" name="Text Placeholder 28"/>
          <p:cNvSpPr>
            <a:spLocks noGrp="1"/>
          </p:cNvSpPr>
          <p:nvPr>
            <p:ph type="body" sz="quarter" idx="19"/>
          </p:nvPr>
        </p:nvSpPr>
        <p:spPr>
          <a:xfrm>
            <a:off x="13387639" y="9778090"/>
            <a:ext cx="8321040" cy="6400800"/>
          </a:xfrm>
        </p:spPr>
        <p:txBody>
          <a:bodyPr>
            <a:normAutofit/>
          </a:bodyPr>
          <a:lstStyle>
            <a:lvl1pPr marL="411480" indent="-411480">
              <a:buFont typeface="Wingdings" panose="05000000000000000000" pitchFamily="2" charset="2"/>
              <a:buChar char="§"/>
              <a:defRPr sz="2700"/>
            </a:lvl1pPr>
          </a:lstStyle>
          <a:p>
            <a:pPr lvl="0"/>
            <a:r>
              <a:rPr lang="en-US" dirty="0" smtClean="0"/>
              <a:t>Edit Master text styles</a:t>
            </a:r>
          </a:p>
        </p:txBody>
      </p:sp>
      <p:sp>
        <p:nvSpPr>
          <p:cNvPr id="33" name="Rectangle 32"/>
          <p:cNvSpPr/>
          <p:nvPr userDrawn="1"/>
        </p:nvSpPr>
        <p:spPr>
          <a:xfrm>
            <a:off x="215519" y="8609778"/>
            <a:ext cx="8735975" cy="3657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8"/>
          </a:p>
        </p:txBody>
      </p:sp>
      <p:sp>
        <p:nvSpPr>
          <p:cNvPr id="18" name="Rectangle 17"/>
          <p:cNvSpPr/>
          <p:nvPr userDrawn="1"/>
        </p:nvSpPr>
        <p:spPr>
          <a:xfrm>
            <a:off x="13115926" y="8609777"/>
            <a:ext cx="8639174" cy="3437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8"/>
          </a:p>
        </p:txBody>
      </p:sp>
    </p:spTree>
    <p:extLst>
      <p:ext uri="{BB962C8B-B14F-4D97-AF65-F5344CB8AC3E}">
        <p14:creationId xmlns:p14="http://schemas.microsoft.com/office/powerpoint/2010/main" val="30964247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616">
          <p15:clr>
            <a:srgbClr val="FBAE40"/>
          </p15:clr>
        </p15:guide>
        <p15:guide id="2" pos="144">
          <p15:clr>
            <a:srgbClr val="FBAE40"/>
          </p15:clr>
        </p15:guide>
        <p15:guide id="3" pos="8228">
          <p15:clr>
            <a:srgbClr val="FBAE40"/>
          </p15:clr>
        </p15:guide>
        <p15:guide id="4" pos="13680">
          <p15:clr>
            <a:srgbClr val="FBAE40"/>
          </p15:clr>
        </p15:guide>
        <p15:guide id="6" orient="horz" pos="10176">
          <p15:clr>
            <a:srgbClr val="FBAE40"/>
          </p15:clr>
        </p15:guide>
        <p15:guide id="7" orient="horz" pos="192">
          <p15:clr>
            <a:srgbClr val="FBAE40"/>
          </p15:clr>
        </p15:guide>
        <p15:guide id="8" pos="5636">
          <p15:clr>
            <a:srgbClr val="FBAE40"/>
          </p15:clr>
        </p15:guide>
        <p15:guide id="11" orient="horz" pos="54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D3656C-A32E-4967-8991-B4B23BD0F753}"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526760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Up Template Si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59680" y="429263"/>
            <a:ext cx="11826240" cy="749299"/>
          </a:xfrm>
        </p:spPr>
        <p:txBody>
          <a:bodyPr/>
          <a:lstStyle/>
          <a:p>
            <a:r>
              <a:rPr lang="en-US" dirty="0" smtClean="0"/>
              <a:t>CLICK TO EDIT MASTER TITLE STYLE</a:t>
            </a:r>
            <a:endParaRPr lang="en-US" dirty="0"/>
          </a:p>
        </p:txBody>
      </p:sp>
      <p:cxnSp>
        <p:nvCxnSpPr>
          <p:cNvPr id="7" name="Straight Connector 6"/>
          <p:cNvCxnSpPr/>
          <p:nvPr userDrawn="1"/>
        </p:nvCxnSpPr>
        <p:spPr>
          <a:xfrm>
            <a:off x="0" y="1300481"/>
            <a:ext cx="21945600" cy="0"/>
          </a:xfrm>
          <a:prstGeom prst="line">
            <a:avLst/>
          </a:prstGeom>
          <a:ln w="28575"/>
        </p:spPr>
        <p:style>
          <a:lnRef idx="1">
            <a:schemeClr val="dk1"/>
          </a:lnRef>
          <a:fillRef idx="0">
            <a:schemeClr val="dk1"/>
          </a:fillRef>
          <a:effectRef idx="0">
            <a:schemeClr val="dk1"/>
          </a:effectRef>
          <a:fontRef idx="minor">
            <a:schemeClr val="tx1"/>
          </a:fontRef>
        </p:style>
      </p:cxnSp>
      <p:sp>
        <p:nvSpPr>
          <p:cNvPr id="8" name="TextBox 7"/>
          <p:cNvSpPr txBox="1"/>
          <p:nvPr userDrawn="1"/>
        </p:nvSpPr>
        <p:spPr>
          <a:xfrm>
            <a:off x="228600" y="1381763"/>
            <a:ext cx="4831082" cy="553998"/>
          </a:xfrm>
          <a:prstGeom prst="rect">
            <a:avLst/>
          </a:prstGeom>
          <a:noFill/>
        </p:spPr>
        <p:txBody>
          <a:bodyPr wrap="square" rtlCol="0">
            <a:spAutoFit/>
          </a:bodyPr>
          <a:lstStyle/>
          <a:p>
            <a:r>
              <a:rPr lang="en-US" sz="3000" b="1" dirty="0" smtClean="0">
                <a:solidFill>
                  <a:schemeClr val="accent2">
                    <a:lumMod val="75000"/>
                  </a:schemeClr>
                </a:solidFill>
              </a:rPr>
              <a:t>DESCRIPTION:</a:t>
            </a:r>
            <a:endParaRPr lang="en-US" sz="3000" b="1" dirty="0">
              <a:solidFill>
                <a:schemeClr val="accent2">
                  <a:lumMod val="75000"/>
                </a:schemeClr>
              </a:solidFill>
            </a:endParaRPr>
          </a:p>
        </p:txBody>
      </p:sp>
      <p:sp>
        <p:nvSpPr>
          <p:cNvPr id="9" name="TextBox 8"/>
          <p:cNvSpPr txBox="1"/>
          <p:nvPr userDrawn="1"/>
        </p:nvSpPr>
        <p:spPr>
          <a:xfrm>
            <a:off x="10972802" y="1381759"/>
            <a:ext cx="4831082" cy="553998"/>
          </a:xfrm>
          <a:prstGeom prst="rect">
            <a:avLst/>
          </a:prstGeom>
          <a:noFill/>
        </p:spPr>
        <p:txBody>
          <a:bodyPr wrap="square" rtlCol="0">
            <a:spAutoFit/>
          </a:bodyPr>
          <a:lstStyle/>
          <a:p>
            <a:r>
              <a:rPr lang="en-US" sz="3000" b="1" dirty="0" smtClean="0">
                <a:solidFill>
                  <a:schemeClr val="accent2">
                    <a:lumMod val="75000"/>
                  </a:schemeClr>
                </a:solidFill>
              </a:rPr>
              <a:t>CAUSES:</a:t>
            </a:r>
            <a:endParaRPr lang="en-US" sz="3000" b="1" dirty="0">
              <a:solidFill>
                <a:schemeClr val="accent2">
                  <a:lumMod val="75000"/>
                </a:schemeClr>
              </a:solidFill>
            </a:endParaRPr>
          </a:p>
        </p:txBody>
      </p:sp>
      <p:sp>
        <p:nvSpPr>
          <p:cNvPr id="10" name="TextBox 9"/>
          <p:cNvSpPr txBox="1"/>
          <p:nvPr userDrawn="1"/>
        </p:nvSpPr>
        <p:spPr>
          <a:xfrm>
            <a:off x="228600" y="8395023"/>
            <a:ext cx="4831082" cy="553998"/>
          </a:xfrm>
          <a:prstGeom prst="rect">
            <a:avLst/>
          </a:prstGeom>
          <a:noFill/>
        </p:spPr>
        <p:txBody>
          <a:bodyPr wrap="square" rtlCol="0">
            <a:spAutoFit/>
          </a:bodyPr>
          <a:lstStyle/>
          <a:p>
            <a:r>
              <a:rPr lang="en-US" sz="3000" b="1" dirty="0" smtClean="0">
                <a:solidFill>
                  <a:schemeClr val="accent2">
                    <a:lumMod val="75000"/>
                  </a:schemeClr>
                </a:solidFill>
              </a:rPr>
              <a:t>RESPONSE:</a:t>
            </a:r>
            <a:endParaRPr lang="en-US" sz="3000" b="1" dirty="0">
              <a:solidFill>
                <a:schemeClr val="accent2">
                  <a:lumMod val="75000"/>
                </a:schemeClr>
              </a:solidFill>
            </a:endParaRPr>
          </a:p>
        </p:txBody>
      </p:sp>
      <p:sp>
        <p:nvSpPr>
          <p:cNvPr id="11" name="TextBox 10"/>
          <p:cNvSpPr txBox="1"/>
          <p:nvPr userDrawn="1"/>
        </p:nvSpPr>
        <p:spPr>
          <a:xfrm>
            <a:off x="10972802" y="8395023"/>
            <a:ext cx="4831082" cy="553998"/>
          </a:xfrm>
          <a:prstGeom prst="rect">
            <a:avLst/>
          </a:prstGeom>
          <a:noFill/>
        </p:spPr>
        <p:txBody>
          <a:bodyPr wrap="square" rtlCol="0">
            <a:spAutoFit/>
          </a:bodyPr>
          <a:lstStyle/>
          <a:p>
            <a:r>
              <a:rPr lang="en-US" sz="3000" b="1" dirty="0" smtClean="0">
                <a:solidFill>
                  <a:schemeClr val="accent2">
                    <a:lumMod val="75000"/>
                  </a:schemeClr>
                </a:solidFill>
              </a:rPr>
              <a:t>PREVENTION:</a:t>
            </a:r>
            <a:endParaRPr lang="en-US" sz="3000" b="1" dirty="0">
              <a:solidFill>
                <a:schemeClr val="accent2">
                  <a:lumMod val="75000"/>
                </a:schemeClr>
              </a:solidFill>
            </a:endParaRPr>
          </a:p>
        </p:txBody>
      </p:sp>
      <p:sp>
        <p:nvSpPr>
          <p:cNvPr id="17" name="Text Placeholder 16"/>
          <p:cNvSpPr>
            <a:spLocks noGrp="1"/>
          </p:cNvSpPr>
          <p:nvPr>
            <p:ph type="body" sz="quarter" idx="13"/>
          </p:nvPr>
        </p:nvSpPr>
        <p:spPr>
          <a:xfrm>
            <a:off x="228601" y="2089646"/>
            <a:ext cx="10544177" cy="6063754"/>
          </a:xfrm>
        </p:spPr>
        <p:txBody>
          <a:bodyPr>
            <a:normAutofit/>
          </a:bodyPr>
          <a:lstStyle>
            <a:lvl1pPr marL="0" indent="0">
              <a:buFontTx/>
              <a:buNone/>
              <a:defRPr sz="2700"/>
            </a:lvl1pPr>
          </a:lstStyle>
          <a:p>
            <a:pPr lvl="0"/>
            <a:r>
              <a:rPr lang="en-US" dirty="0" smtClean="0"/>
              <a:t>Edit Master text styles</a:t>
            </a:r>
          </a:p>
        </p:txBody>
      </p:sp>
      <p:sp>
        <p:nvSpPr>
          <p:cNvPr id="19" name="Picture Placeholder 18"/>
          <p:cNvSpPr>
            <a:spLocks noGrp="1"/>
          </p:cNvSpPr>
          <p:nvPr>
            <p:ph type="pic" sz="quarter" idx="14"/>
          </p:nvPr>
        </p:nvSpPr>
        <p:spPr>
          <a:xfrm>
            <a:off x="10944225" y="12272964"/>
            <a:ext cx="3429002" cy="3840480"/>
          </a:xfrm>
        </p:spPr>
        <p:txBody>
          <a:bodyPr/>
          <a:lstStyle/>
          <a:p>
            <a:endParaRPr lang="en-US"/>
          </a:p>
        </p:txBody>
      </p:sp>
      <p:sp>
        <p:nvSpPr>
          <p:cNvPr id="21" name="Picture Placeholder 20"/>
          <p:cNvSpPr>
            <a:spLocks noGrp="1"/>
          </p:cNvSpPr>
          <p:nvPr>
            <p:ph type="pic" sz="quarter" idx="15"/>
          </p:nvPr>
        </p:nvSpPr>
        <p:spPr>
          <a:xfrm>
            <a:off x="14613254" y="12272964"/>
            <a:ext cx="3429002" cy="3840480"/>
          </a:xfrm>
        </p:spPr>
        <p:txBody>
          <a:bodyPr/>
          <a:lstStyle/>
          <a:p>
            <a:endParaRPr lang="en-US"/>
          </a:p>
        </p:txBody>
      </p:sp>
      <p:sp>
        <p:nvSpPr>
          <p:cNvPr id="23" name="Picture Placeholder 22"/>
          <p:cNvSpPr>
            <a:spLocks noGrp="1"/>
          </p:cNvSpPr>
          <p:nvPr>
            <p:ph type="pic" sz="quarter" idx="16"/>
          </p:nvPr>
        </p:nvSpPr>
        <p:spPr>
          <a:xfrm>
            <a:off x="18282285" y="12272964"/>
            <a:ext cx="3429002" cy="3840480"/>
          </a:xfrm>
        </p:spPr>
        <p:txBody>
          <a:bodyPr/>
          <a:lstStyle/>
          <a:p>
            <a:endParaRPr lang="en-US"/>
          </a:p>
        </p:txBody>
      </p:sp>
      <p:sp>
        <p:nvSpPr>
          <p:cNvPr id="25" name="Text Placeholder 24"/>
          <p:cNvSpPr>
            <a:spLocks noGrp="1"/>
          </p:cNvSpPr>
          <p:nvPr>
            <p:ph type="body" sz="quarter" idx="17"/>
          </p:nvPr>
        </p:nvSpPr>
        <p:spPr>
          <a:xfrm>
            <a:off x="228601" y="9124951"/>
            <a:ext cx="10544177" cy="6988176"/>
          </a:xfrm>
        </p:spPr>
        <p:txBody>
          <a:bodyPr>
            <a:normAutofit/>
          </a:bodyPr>
          <a:lstStyle>
            <a:lvl1pPr marL="342900" indent="-342900">
              <a:buFont typeface="Wingdings" panose="05000000000000000000" pitchFamily="2" charset="2"/>
              <a:buChar char="§"/>
              <a:defRPr sz="2700"/>
            </a:lvl1pPr>
          </a:lstStyle>
          <a:p>
            <a:pPr lvl="0"/>
            <a:r>
              <a:rPr lang="en-US" dirty="0" smtClean="0"/>
              <a:t>Edit Master text styles</a:t>
            </a:r>
          </a:p>
          <a:p>
            <a:pPr lvl="0"/>
            <a:endParaRPr lang="en-US" dirty="0" smtClean="0"/>
          </a:p>
        </p:txBody>
      </p:sp>
      <p:sp>
        <p:nvSpPr>
          <p:cNvPr id="27" name="Text Placeholder 26"/>
          <p:cNvSpPr>
            <a:spLocks noGrp="1"/>
          </p:cNvSpPr>
          <p:nvPr>
            <p:ph type="body" sz="quarter" idx="18"/>
          </p:nvPr>
        </p:nvSpPr>
        <p:spPr>
          <a:xfrm>
            <a:off x="10944228" y="2089150"/>
            <a:ext cx="10767058" cy="6102350"/>
          </a:xfrm>
        </p:spPr>
        <p:txBody>
          <a:bodyPr>
            <a:normAutofit/>
          </a:bodyPr>
          <a:lstStyle>
            <a:lvl1pPr marL="411480" indent="-411480">
              <a:buFont typeface="Wingdings" panose="05000000000000000000" pitchFamily="2" charset="2"/>
              <a:buChar char="§"/>
              <a:defRPr sz="2700"/>
            </a:lvl1pPr>
          </a:lstStyle>
          <a:p>
            <a:pPr lvl="0"/>
            <a:r>
              <a:rPr lang="en-US" dirty="0" smtClean="0"/>
              <a:t>Edit Master text styles</a:t>
            </a:r>
          </a:p>
        </p:txBody>
      </p:sp>
      <p:sp>
        <p:nvSpPr>
          <p:cNvPr id="29" name="Text Placeholder 28"/>
          <p:cNvSpPr>
            <a:spLocks noGrp="1"/>
          </p:cNvSpPr>
          <p:nvPr>
            <p:ph type="body" sz="quarter" idx="19"/>
          </p:nvPr>
        </p:nvSpPr>
        <p:spPr>
          <a:xfrm>
            <a:off x="10944228" y="9124670"/>
            <a:ext cx="10767058" cy="2872066"/>
          </a:xfrm>
        </p:spPr>
        <p:txBody>
          <a:bodyPr>
            <a:normAutofit/>
          </a:bodyPr>
          <a:lstStyle>
            <a:lvl1pPr marL="411480" indent="-411480">
              <a:buFont typeface="Wingdings" panose="05000000000000000000" pitchFamily="2" charset="2"/>
              <a:buChar char="§"/>
              <a:defRPr sz="2700"/>
            </a:lvl1pPr>
          </a:lstStyle>
          <a:p>
            <a:pPr lvl="0"/>
            <a:r>
              <a:rPr lang="en-US" dirty="0" smtClean="0"/>
              <a:t>Edit Master text styles</a:t>
            </a:r>
          </a:p>
        </p:txBody>
      </p:sp>
      <p:sp>
        <p:nvSpPr>
          <p:cNvPr id="32" name="Rectangle 31"/>
          <p:cNvSpPr/>
          <p:nvPr userDrawn="1"/>
        </p:nvSpPr>
        <p:spPr>
          <a:xfrm>
            <a:off x="10783012" y="1343027"/>
            <a:ext cx="161216" cy="14770099"/>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488"/>
          </a:p>
        </p:txBody>
      </p:sp>
      <p:sp>
        <p:nvSpPr>
          <p:cNvPr id="33" name="Rectangle 32"/>
          <p:cNvSpPr/>
          <p:nvPr userDrawn="1"/>
        </p:nvSpPr>
        <p:spPr>
          <a:xfrm>
            <a:off x="228600" y="8191501"/>
            <a:ext cx="21482684" cy="203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8"/>
          </a:p>
        </p:txBody>
      </p:sp>
      <p:sp>
        <p:nvSpPr>
          <p:cNvPr id="35" name="Rectangle 34"/>
          <p:cNvSpPr/>
          <p:nvPr userDrawn="1"/>
        </p:nvSpPr>
        <p:spPr>
          <a:xfrm>
            <a:off x="10888994" y="12039601"/>
            <a:ext cx="10843484" cy="190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8"/>
          </a:p>
        </p:txBody>
      </p:sp>
    </p:spTree>
    <p:extLst>
      <p:ext uri="{BB962C8B-B14F-4D97-AF65-F5344CB8AC3E}">
        <p14:creationId xmlns:p14="http://schemas.microsoft.com/office/powerpoint/2010/main" val="11039230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280" userDrawn="1">
          <p15:clr>
            <a:srgbClr val="FBAE40"/>
          </p15:clr>
        </p15:guide>
        <p15:guide id="2" pos="144" userDrawn="1">
          <p15:clr>
            <a:srgbClr val="FBAE40"/>
          </p15:clr>
        </p15:guide>
        <p15:guide id="3" pos="6896" userDrawn="1">
          <p15:clr>
            <a:srgbClr val="FBAE40"/>
          </p15:clr>
        </p15:guide>
        <p15:guide id="4" pos="13680" userDrawn="1">
          <p15:clr>
            <a:srgbClr val="FBAE40"/>
          </p15:clr>
        </p15:guide>
        <p15:guide id="6" orient="horz" pos="10176" userDrawn="1">
          <p15:clr>
            <a:srgbClr val="FBAE40"/>
          </p15:clr>
        </p15:guide>
        <p15:guide id="7" orient="horz" pos="192" userDrawn="1">
          <p15:clr>
            <a:srgbClr val="FBAE40"/>
          </p15:clr>
        </p15:guide>
        <p15:guide id="8" pos="6788" userDrawn="1">
          <p15:clr>
            <a:srgbClr val="FBAE40"/>
          </p15:clr>
        </p15:guide>
        <p15:guide id="11" orient="horz" pos="5160" userDrawn="1">
          <p15:clr>
            <a:srgbClr val="FBAE40"/>
          </p15:clr>
        </p15:guide>
        <p15:guide id="13" orient="horz" pos="7584" userDrawn="1">
          <p15:clr>
            <a:srgbClr val="FBAE40"/>
          </p15:clr>
        </p15:guide>
        <p15:guide id="14" orient="horz" pos="770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Up Template Big Header ">
    <p:spTree>
      <p:nvGrpSpPr>
        <p:cNvPr id="1" name=""/>
        <p:cNvGrpSpPr/>
        <p:nvPr/>
      </p:nvGrpSpPr>
      <p:grpSpPr>
        <a:xfrm>
          <a:off x="0" y="0"/>
          <a:ext cx="0" cy="0"/>
          <a:chOff x="0" y="0"/>
          <a:chExt cx="0" cy="0"/>
        </a:xfrm>
      </p:grpSpPr>
      <p:sp>
        <p:nvSpPr>
          <p:cNvPr id="24" name="Rectangle 23"/>
          <p:cNvSpPr/>
          <p:nvPr userDrawn="1"/>
        </p:nvSpPr>
        <p:spPr>
          <a:xfrm>
            <a:off x="10938512" y="8320967"/>
            <a:ext cx="10772774" cy="788669"/>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488">
              <a:solidFill>
                <a:schemeClr val="bg1"/>
              </a:solidFill>
            </a:endParaRPr>
          </a:p>
        </p:txBody>
      </p:sp>
      <p:sp>
        <p:nvSpPr>
          <p:cNvPr id="22" name="Rectangle 21"/>
          <p:cNvSpPr/>
          <p:nvPr userDrawn="1"/>
        </p:nvSpPr>
        <p:spPr>
          <a:xfrm>
            <a:off x="10944226" y="1314318"/>
            <a:ext cx="10772774" cy="788669"/>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488">
              <a:solidFill>
                <a:schemeClr val="bg1"/>
              </a:solidFill>
            </a:endParaRPr>
          </a:p>
        </p:txBody>
      </p:sp>
      <p:sp>
        <p:nvSpPr>
          <p:cNvPr id="20" name="Rectangle 19"/>
          <p:cNvSpPr/>
          <p:nvPr userDrawn="1"/>
        </p:nvSpPr>
        <p:spPr>
          <a:xfrm>
            <a:off x="228601" y="8320967"/>
            <a:ext cx="10544177" cy="788669"/>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488">
              <a:solidFill>
                <a:schemeClr val="bg1"/>
              </a:solidFill>
            </a:endParaRPr>
          </a:p>
        </p:txBody>
      </p:sp>
      <p:sp>
        <p:nvSpPr>
          <p:cNvPr id="3" name="Rectangle 2"/>
          <p:cNvSpPr/>
          <p:nvPr userDrawn="1"/>
        </p:nvSpPr>
        <p:spPr>
          <a:xfrm>
            <a:off x="228601" y="1300482"/>
            <a:ext cx="10544177" cy="788669"/>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488">
              <a:solidFill>
                <a:schemeClr val="bg1"/>
              </a:solidFill>
            </a:endParaRPr>
          </a:p>
        </p:txBody>
      </p:sp>
      <p:sp>
        <p:nvSpPr>
          <p:cNvPr id="2" name="Title 1"/>
          <p:cNvSpPr>
            <a:spLocks noGrp="1"/>
          </p:cNvSpPr>
          <p:nvPr>
            <p:ph type="title" hasCustomPrompt="1"/>
          </p:nvPr>
        </p:nvSpPr>
        <p:spPr>
          <a:xfrm>
            <a:off x="5059680" y="429263"/>
            <a:ext cx="11826240" cy="749299"/>
          </a:xfrm>
        </p:spPr>
        <p:txBody>
          <a:bodyPr/>
          <a:lstStyle/>
          <a:p>
            <a:r>
              <a:rPr lang="en-US" dirty="0" smtClean="0"/>
              <a:t>CLICK TO EDIT MASTER TITLE STYLE</a:t>
            </a:r>
            <a:endParaRPr lang="en-US" dirty="0"/>
          </a:p>
        </p:txBody>
      </p:sp>
      <p:sp>
        <p:nvSpPr>
          <p:cNvPr id="8" name="TextBox 7"/>
          <p:cNvSpPr txBox="1"/>
          <p:nvPr userDrawn="1"/>
        </p:nvSpPr>
        <p:spPr>
          <a:xfrm>
            <a:off x="228600" y="1381763"/>
            <a:ext cx="4831082" cy="553998"/>
          </a:xfrm>
          <a:prstGeom prst="rect">
            <a:avLst/>
          </a:prstGeom>
          <a:noFill/>
        </p:spPr>
        <p:txBody>
          <a:bodyPr wrap="square" rtlCol="0">
            <a:spAutoFit/>
          </a:bodyPr>
          <a:lstStyle/>
          <a:p>
            <a:r>
              <a:rPr lang="en-US" sz="3000" b="1" dirty="0" smtClean="0">
                <a:solidFill>
                  <a:schemeClr val="bg1"/>
                </a:solidFill>
              </a:rPr>
              <a:t>DESCRIPTION:</a:t>
            </a:r>
            <a:endParaRPr lang="en-US" sz="3000" b="1" dirty="0">
              <a:solidFill>
                <a:schemeClr val="bg1"/>
              </a:solidFill>
            </a:endParaRPr>
          </a:p>
        </p:txBody>
      </p:sp>
      <p:sp>
        <p:nvSpPr>
          <p:cNvPr id="9" name="TextBox 8"/>
          <p:cNvSpPr txBox="1"/>
          <p:nvPr userDrawn="1"/>
        </p:nvSpPr>
        <p:spPr>
          <a:xfrm>
            <a:off x="10972802" y="1381759"/>
            <a:ext cx="4831082" cy="553998"/>
          </a:xfrm>
          <a:prstGeom prst="rect">
            <a:avLst/>
          </a:prstGeom>
          <a:noFill/>
        </p:spPr>
        <p:txBody>
          <a:bodyPr wrap="square" rtlCol="0">
            <a:spAutoFit/>
          </a:bodyPr>
          <a:lstStyle/>
          <a:p>
            <a:r>
              <a:rPr lang="en-US" sz="3000" b="1" dirty="0" smtClean="0">
                <a:solidFill>
                  <a:schemeClr val="bg1"/>
                </a:solidFill>
              </a:rPr>
              <a:t>CAUSES:</a:t>
            </a:r>
            <a:endParaRPr lang="en-US" sz="3000" b="1" dirty="0">
              <a:solidFill>
                <a:schemeClr val="bg1"/>
              </a:solidFill>
            </a:endParaRPr>
          </a:p>
        </p:txBody>
      </p:sp>
      <p:sp>
        <p:nvSpPr>
          <p:cNvPr id="10" name="TextBox 9"/>
          <p:cNvSpPr txBox="1"/>
          <p:nvPr userDrawn="1"/>
        </p:nvSpPr>
        <p:spPr>
          <a:xfrm>
            <a:off x="228600" y="8400457"/>
            <a:ext cx="4831082" cy="553998"/>
          </a:xfrm>
          <a:prstGeom prst="rect">
            <a:avLst/>
          </a:prstGeom>
          <a:noFill/>
        </p:spPr>
        <p:txBody>
          <a:bodyPr wrap="square" rtlCol="0">
            <a:spAutoFit/>
          </a:bodyPr>
          <a:lstStyle/>
          <a:p>
            <a:r>
              <a:rPr lang="en-US" sz="3000" b="1" dirty="0" smtClean="0">
                <a:solidFill>
                  <a:schemeClr val="bg1"/>
                </a:solidFill>
              </a:rPr>
              <a:t>RESPONSE:</a:t>
            </a:r>
            <a:endParaRPr lang="en-US" sz="3000" b="1" dirty="0">
              <a:solidFill>
                <a:schemeClr val="bg1"/>
              </a:solidFill>
            </a:endParaRPr>
          </a:p>
        </p:txBody>
      </p:sp>
      <p:sp>
        <p:nvSpPr>
          <p:cNvPr id="11" name="TextBox 10"/>
          <p:cNvSpPr txBox="1"/>
          <p:nvPr userDrawn="1"/>
        </p:nvSpPr>
        <p:spPr>
          <a:xfrm>
            <a:off x="10972802" y="8400457"/>
            <a:ext cx="4831082" cy="553998"/>
          </a:xfrm>
          <a:prstGeom prst="rect">
            <a:avLst/>
          </a:prstGeom>
          <a:noFill/>
        </p:spPr>
        <p:txBody>
          <a:bodyPr wrap="square" rtlCol="0">
            <a:spAutoFit/>
          </a:bodyPr>
          <a:lstStyle/>
          <a:p>
            <a:r>
              <a:rPr lang="en-US" sz="3000" b="1" dirty="0" smtClean="0">
                <a:solidFill>
                  <a:schemeClr val="bg1"/>
                </a:solidFill>
              </a:rPr>
              <a:t>PREVENTION:</a:t>
            </a:r>
            <a:endParaRPr lang="en-US" sz="3000" b="1" dirty="0">
              <a:solidFill>
                <a:schemeClr val="bg1"/>
              </a:solidFill>
            </a:endParaRPr>
          </a:p>
        </p:txBody>
      </p:sp>
      <p:sp>
        <p:nvSpPr>
          <p:cNvPr id="17" name="Text Placeholder 16"/>
          <p:cNvSpPr>
            <a:spLocks noGrp="1"/>
          </p:cNvSpPr>
          <p:nvPr>
            <p:ph type="body" sz="quarter" idx="13"/>
          </p:nvPr>
        </p:nvSpPr>
        <p:spPr>
          <a:xfrm>
            <a:off x="228601" y="2089646"/>
            <a:ext cx="10544177" cy="6063754"/>
          </a:xfrm>
        </p:spPr>
        <p:txBody>
          <a:bodyPr>
            <a:normAutofit/>
          </a:bodyPr>
          <a:lstStyle>
            <a:lvl1pPr marL="0" indent="0">
              <a:buFontTx/>
              <a:buNone/>
              <a:defRPr sz="2700"/>
            </a:lvl1pPr>
          </a:lstStyle>
          <a:p>
            <a:pPr lvl="0"/>
            <a:r>
              <a:rPr lang="en-US" dirty="0" smtClean="0"/>
              <a:t>Edit Master text styles</a:t>
            </a:r>
          </a:p>
        </p:txBody>
      </p:sp>
      <p:sp>
        <p:nvSpPr>
          <p:cNvPr id="19" name="Picture Placeholder 18"/>
          <p:cNvSpPr>
            <a:spLocks noGrp="1"/>
          </p:cNvSpPr>
          <p:nvPr>
            <p:ph type="pic" sz="quarter" idx="14"/>
          </p:nvPr>
        </p:nvSpPr>
        <p:spPr>
          <a:xfrm>
            <a:off x="10944225" y="12272964"/>
            <a:ext cx="3429002" cy="3840480"/>
          </a:xfrm>
        </p:spPr>
        <p:txBody>
          <a:bodyPr/>
          <a:lstStyle/>
          <a:p>
            <a:endParaRPr lang="en-US"/>
          </a:p>
        </p:txBody>
      </p:sp>
      <p:sp>
        <p:nvSpPr>
          <p:cNvPr id="21" name="Picture Placeholder 20"/>
          <p:cNvSpPr>
            <a:spLocks noGrp="1"/>
          </p:cNvSpPr>
          <p:nvPr>
            <p:ph type="pic" sz="quarter" idx="15"/>
          </p:nvPr>
        </p:nvSpPr>
        <p:spPr>
          <a:xfrm>
            <a:off x="14613254" y="12272964"/>
            <a:ext cx="3429002" cy="3840480"/>
          </a:xfrm>
        </p:spPr>
        <p:txBody>
          <a:bodyPr/>
          <a:lstStyle/>
          <a:p>
            <a:endParaRPr lang="en-US"/>
          </a:p>
        </p:txBody>
      </p:sp>
      <p:sp>
        <p:nvSpPr>
          <p:cNvPr id="23" name="Picture Placeholder 22"/>
          <p:cNvSpPr>
            <a:spLocks noGrp="1"/>
          </p:cNvSpPr>
          <p:nvPr>
            <p:ph type="pic" sz="quarter" idx="16"/>
          </p:nvPr>
        </p:nvSpPr>
        <p:spPr>
          <a:xfrm>
            <a:off x="18282285" y="12272964"/>
            <a:ext cx="3429002" cy="3840480"/>
          </a:xfrm>
        </p:spPr>
        <p:txBody>
          <a:bodyPr/>
          <a:lstStyle/>
          <a:p>
            <a:endParaRPr lang="en-US"/>
          </a:p>
        </p:txBody>
      </p:sp>
      <p:sp>
        <p:nvSpPr>
          <p:cNvPr id="25" name="Text Placeholder 24"/>
          <p:cNvSpPr>
            <a:spLocks noGrp="1"/>
          </p:cNvSpPr>
          <p:nvPr>
            <p:ph type="body" sz="quarter" idx="17"/>
          </p:nvPr>
        </p:nvSpPr>
        <p:spPr>
          <a:xfrm>
            <a:off x="228601" y="9124951"/>
            <a:ext cx="10544177" cy="6988176"/>
          </a:xfrm>
        </p:spPr>
        <p:txBody>
          <a:bodyPr>
            <a:normAutofit/>
          </a:bodyPr>
          <a:lstStyle>
            <a:lvl1pPr marL="342900" indent="-342900">
              <a:buFont typeface="Wingdings" panose="05000000000000000000" pitchFamily="2" charset="2"/>
              <a:buChar char="§"/>
              <a:defRPr sz="2700"/>
            </a:lvl1pPr>
          </a:lstStyle>
          <a:p>
            <a:pPr lvl="0"/>
            <a:r>
              <a:rPr lang="en-US" dirty="0" smtClean="0"/>
              <a:t>Edit Master text styles</a:t>
            </a:r>
          </a:p>
          <a:p>
            <a:pPr lvl="0"/>
            <a:endParaRPr lang="en-US" dirty="0" smtClean="0"/>
          </a:p>
        </p:txBody>
      </p:sp>
      <p:sp>
        <p:nvSpPr>
          <p:cNvPr id="27" name="Text Placeholder 26"/>
          <p:cNvSpPr>
            <a:spLocks noGrp="1"/>
          </p:cNvSpPr>
          <p:nvPr>
            <p:ph type="body" sz="quarter" idx="18"/>
          </p:nvPr>
        </p:nvSpPr>
        <p:spPr>
          <a:xfrm>
            <a:off x="10938509" y="2089150"/>
            <a:ext cx="10767058" cy="6102350"/>
          </a:xfrm>
        </p:spPr>
        <p:txBody>
          <a:bodyPr>
            <a:normAutofit/>
          </a:bodyPr>
          <a:lstStyle>
            <a:lvl1pPr marL="411480" indent="-411480">
              <a:buFont typeface="Wingdings" panose="05000000000000000000" pitchFamily="2" charset="2"/>
              <a:buChar char="§"/>
              <a:defRPr sz="2700"/>
            </a:lvl1pPr>
          </a:lstStyle>
          <a:p>
            <a:pPr lvl="0"/>
            <a:r>
              <a:rPr lang="en-US" dirty="0" smtClean="0"/>
              <a:t>Edit Master text styles</a:t>
            </a:r>
          </a:p>
        </p:txBody>
      </p:sp>
      <p:sp>
        <p:nvSpPr>
          <p:cNvPr id="29" name="Text Placeholder 28"/>
          <p:cNvSpPr>
            <a:spLocks noGrp="1"/>
          </p:cNvSpPr>
          <p:nvPr>
            <p:ph type="body" sz="quarter" idx="19"/>
          </p:nvPr>
        </p:nvSpPr>
        <p:spPr>
          <a:xfrm>
            <a:off x="10944228" y="9124669"/>
            <a:ext cx="10767058" cy="2872068"/>
          </a:xfrm>
        </p:spPr>
        <p:txBody>
          <a:bodyPr>
            <a:normAutofit/>
          </a:bodyPr>
          <a:lstStyle>
            <a:lvl1pPr marL="411480" indent="-411480">
              <a:buFont typeface="Wingdings" panose="05000000000000000000" pitchFamily="2" charset="2"/>
              <a:buChar char="§"/>
              <a:defRPr sz="2700"/>
            </a:lvl1pPr>
          </a:lstStyle>
          <a:p>
            <a:pPr lvl="0"/>
            <a:r>
              <a:rPr lang="en-US" dirty="0" smtClean="0"/>
              <a:t>Edit Master text styles</a:t>
            </a:r>
          </a:p>
        </p:txBody>
      </p:sp>
      <p:sp>
        <p:nvSpPr>
          <p:cNvPr id="26" name="Rectangle 25"/>
          <p:cNvSpPr/>
          <p:nvPr userDrawn="1"/>
        </p:nvSpPr>
        <p:spPr>
          <a:xfrm>
            <a:off x="10938512" y="12009703"/>
            <a:ext cx="10772774" cy="185064"/>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488">
              <a:solidFill>
                <a:schemeClr val="bg1"/>
              </a:solidFill>
            </a:endParaRPr>
          </a:p>
        </p:txBody>
      </p:sp>
    </p:spTree>
    <p:extLst>
      <p:ext uri="{BB962C8B-B14F-4D97-AF65-F5344CB8AC3E}">
        <p14:creationId xmlns:p14="http://schemas.microsoft.com/office/powerpoint/2010/main" val="5027691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280" userDrawn="1">
          <p15:clr>
            <a:srgbClr val="FBAE40"/>
          </p15:clr>
        </p15:guide>
        <p15:guide id="2" pos="144" userDrawn="1">
          <p15:clr>
            <a:srgbClr val="FBAE40"/>
          </p15:clr>
        </p15:guide>
        <p15:guide id="3" pos="6896" userDrawn="1">
          <p15:clr>
            <a:srgbClr val="FBAE40"/>
          </p15:clr>
        </p15:guide>
        <p15:guide id="4" pos="13680" userDrawn="1">
          <p15:clr>
            <a:srgbClr val="FBAE40"/>
          </p15:clr>
        </p15:guide>
        <p15:guide id="6" orient="horz" pos="10176" userDrawn="1">
          <p15:clr>
            <a:srgbClr val="FBAE40"/>
          </p15:clr>
        </p15:guide>
        <p15:guide id="7" orient="horz" pos="192" userDrawn="1">
          <p15:clr>
            <a:srgbClr val="FBAE40"/>
          </p15:clr>
        </p15:guide>
        <p15:guide id="8" pos="6788" userDrawn="1">
          <p15:clr>
            <a:srgbClr val="FBAE40"/>
          </p15:clr>
        </p15:guide>
        <p15:guide id="11" orient="horz" pos="5160" userDrawn="1">
          <p15:clr>
            <a:srgbClr val="FBAE40"/>
          </p15:clr>
        </p15:guide>
        <p15:guide id="13" orient="horz" pos="7584" userDrawn="1">
          <p15:clr>
            <a:srgbClr val="FBAE40"/>
          </p15:clr>
        </p15:guide>
        <p15:guide id="14" orient="horz" pos="77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D3656C-A32E-4967-8991-B4B23BD0F753}"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2055526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4103375"/>
            <a:ext cx="18928080" cy="6846569"/>
          </a:xfrm>
        </p:spPr>
        <p:txBody>
          <a:bodyPr anchor="b"/>
          <a:lstStyle>
            <a:lvl1pPr>
              <a:defRPr sz="14400"/>
            </a:lvl1pPr>
          </a:lstStyle>
          <a:p>
            <a:r>
              <a:rPr lang="en-US" smtClean="0"/>
              <a:t>Click to edit Master title style</a:t>
            </a:r>
            <a:endParaRPr lang="en-US" dirty="0"/>
          </a:p>
        </p:txBody>
      </p:sp>
      <p:sp>
        <p:nvSpPr>
          <p:cNvPr id="3" name="Text Placeholder 2"/>
          <p:cNvSpPr>
            <a:spLocks noGrp="1"/>
          </p:cNvSpPr>
          <p:nvPr>
            <p:ph type="body" idx="1"/>
          </p:nvPr>
        </p:nvSpPr>
        <p:spPr>
          <a:xfrm>
            <a:off x="1497331" y="11014715"/>
            <a:ext cx="18928080" cy="3600449"/>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D3656C-A32E-4967-8991-B4B23BD0F753}"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149139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08760" y="4381500"/>
            <a:ext cx="9326880" cy="104432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1109960" y="4381500"/>
            <a:ext cx="9326880" cy="104432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D3656C-A32E-4967-8991-B4B23BD0F753}"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3942434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876304"/>
            <a:ext cx="18928080" cy="318135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11621" y="4034791"/>
            <a:ext cx="9284016"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smtClean="0"/>
              <a:t>Edit Master text styles</a:t>
            </a:r>
          </a:p>
        </p:txBody>
      </p:sp>
      <p:sp>
        <p:nvSpPr>
          <p:cNvPr id="4" name="Content Placeholder 3"/>
          <p:cNvSpPr>
            <a:spLocks noGrp="1"/>
          </p:cNvSpPr>
          <p:nvPr>
            <p:ph sz="half" idx="2"/>
          </p:nvPr>
        </p:nvSpPr>
        <p:spPr>
          <a:xfrm>
            <a:off x="1511621" y="6012180"/>
            <a:ext cx="9284016" cy="88430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1109961" y="4034791"/>
            <a:ext cx="9329738"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smtClean="0"/>
              <a:t>Edit Master text styles</a:t>
            </a:r>
          </a:p>
        </p:txBody>
      </p:sp>
      <p:sp>
        <p:nvSpPr>
          <p:cNvPr id="6" name="Content Placeholder 5"/>
          <p:cNvSpPr>
            <a:spLocks noGrp="1"/>
          </p:cNvSpPr>
          <p:nvPr>
            <p:ph sz="quarter" idx="4"/>
          </p:nvPr>
        </p:nvSpPr>
        <p:spPr>
          <a:xfrm>
            <a:off x="11109961" y="6012180"/>
            <a:ext cx="9329738" cy="88430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D3656C-A32E-4967-8991-B4B23BD0F753}"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5890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D3656C-A32E-4967-8991-B4B23BD0F753}"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364238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3656C-A32E-4967-8991-B4B23BD0F753}"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4241427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097280"/>
            <a:ext cx="7078027" cy="3840480"/>
          </a:xfrm>
        </p:spPr>
        <p:txBody>
          <a:bodyPr anchor="b"/>
          <a:lstStyle>
            <a:lvl1pPr>
              <a:defRPr sz="7680"/>
            </a:lvl1pPr>
          </a:lstStyle>
          <a:p>
            <a:r>
              <a:rPr lang="en-US" smtClean="0"/>
              <a:t>Click to edit Master title style</a:t>
            </a:r>
            <a:endParaRPr lang="en-US" dirty="0"/>
          </a:p>
        </p:txBody>
      </p:sp>
      <p:sp>
        <p:nvSpPr>
          <p:cNvPr id="3" name="Content Placeholder 2"/>
          <p:cNvSpPr>
            <a:spLocks noGrp="1"/>
          </p:cNvSpPr>
          <p:nvPr>
            <p:ph idx="1"/>
          </p:nvPr>
        </p:nvSpPr>
        <p:spPr>
          <a:xfrm>
            <a:off x="9329738" y="2369824"/>
            <a:ext cx="11109960" cy="116967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11619" y="4937760"/>
            <a:ext cx="7078027"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Edit Master text styles</a:t>
            </a:r>
          </a:p>
        </p:txBody>
      </p:sp>
      <p:sp>
        <p:nvSpPr>
          <p:cNvPr id="5" name="Date Placeholder 4"/>
          <p:cNvSpPr>
            <a:spLocks noGrp="1"/>
          </p:cNvSpPr>
          <p:nvPr>
            <p:ph type="dt" sz="half" idx="10"/>
          </p:nvPr>
        </p:nvSpPr>
        <p:spPr/>
        <p:txBody>
          <a:bodyPr/>
          <a:lstStyle/>
          <a:p>
            <a:fld id="{72D3656C-A32E-4967-8991-B4B23BD0F753}"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224610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097280"/>
            <a:ext cx="7078027" cy="3840480"/>
          </a:xfrm>
        </p:spPr>
        <p:txBody>
          <a:bodyPr anchor="b"/>
          <a:lstStyle>
            <a:lvl1pPr>
              <a:defRPr sz="76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329738" y="2369824"/>
            <a:ext cx="11109960" cy="116967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smtClean="0"/>
              <a:t>Click icon to add picture</a:t>
            </a:r>
            <a:endParaRPr lang="en-US" dirty="0"/>
          </a:p>
        </p:txBody>
      </p:sp>
      <p:sp>
        <p:nvSpPr>
          <p:cNvPr id="4" name="Text Placeholder 3"/>
          <p:cNvSpPr>
            <a:spLocks noGrp="1"/>
          </p:cNvSpPr>
          <p:nvPr>
            <p:ph type="body" sz="half" idx="2"/>
          </p:nvPr>
        </p:nvSpPr>
        <p:spPr>
          <a:xfrm>
            <a:off x="1511619" y="4937760"/>
            <a:ext cx="7078027"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Edit Master text styles</a:t>
            </a:r>
          </a:p>
        </p:txBody>
      </p:sp>
      <p:sp>
        <p:nvSpPr>
          <p:cNvPr id="5" name="Date Placeholder 4"/>
          <p:cNvSpPr>
            <a:spLocks noGrp="1"/>
          </p:cNvSpPr>
          <p:nvPr>
            <p:ph type="dt" sz="half" idx="10"/>
          </p:nvPr>
        </p:nvSpPr>
        <p:spPr/>
        <p:txBody>
          <a:bodyPr/>
          <a:lstStyle/>
          <a:p>
            <a:fld id="{72D3656C-A32E-4967-8991-B4B23BD0F753}"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7C2F9-40F9-4DA1-A750-88C9A3421ECD}" type="slidenum">
              <a:rPr lang="en-US" smtClean="0"/>
              <a:t>‹#›</a:t>
            </a:fld>
            <a:endParaRPr lang="en-US"/>
          </a:p>
        </p:txBody>
      </p:sp>
    </p:spTree>
    <p:extLst>
      <p:ext uri="{BB962C8B-B14F-4D97-AF65-F5344CB8AC3E}">
        <p14:creationId xmlns:p14="http://schemas.microsoft.com/office/powerpoint/2010/main" val="3691202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876304"/>
            <a:ext cx="18928080" cy="318135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08760" y="4381500"/>
            <a:ext cx="18928080" cy="1044321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08760" y="15255244"/>
            <a:ext cx="4937760" cy="876300"/>
          </a:xfrm>
          <a:prstGeom prst="rect">
            <a:avLst/>
          </a:prstGeom>
        </p:spPr>
        <p:txBody>
          <a:bodyPr vert="horz" lIns="91440" tIns="45720" rIns="91440" bIns="45720" rtlCol="0" anchor="ctr"/>
          <a:lstStyle>
            <a:lvl1pPr algn="l">
              <a:defRPr sz="2880">
                <a:solidFill>
                  <a:schemeClr val="tx1">
                    <a:tint val="75000"/>
                  </a:schemeClr>
                </a:solidFill>
              </a:defRPr>
            </a:lvl1pPr>
          </a:lstStyle>
          <a:p>
            <a:fld id="{72D3656C-A32E-4967-8991-B4B23BD0F753}" type="datetimeFigureOut">
              <a:rPr lang="en-US" smtClean="0"/>
              <a:t>11/8/2019</a:t>
            </a:fld>
            <a:endParaRPr lang="en-US"/>
          </a:p>
        </p:txBody>
      </p:sp>
      <p:sp>
        <p:nvSpPr>
          <p:cNvPr id="5" name="Footer Placeholder 4"/>
          <p:cNvSpPr>
            <a:spLocks noGrp="1"/>
          </p:cNvSpPr>
          <p:nvPr>
            <p:ph type="ftr" sz="quarter" idx="3"/>
          </p:nvPr>
        </p:nvSpPr>
        <p:spPr>
          <a:xfrm>
            <a:off x="7269480" y="15255244"/>
            <a:ext cx="7406640" cy="8763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15255244"/>
            <a:ext cx="4937760" cy="876300"/>
          </a:xfrm>
          <a:prstGeom prst="rect">
            <a:avLst/>
          </a:prstGeom>
        </p:spPr>
        <p:txBody>
          <a:bodyPr vert="horz" lIns="91440" tIns="45720" rIns="91440" bIns="45720" rtlCol="0" anchor="ctr"/>
          <a:lstStyle>
            <a:lvl1pPr algn="r">
              <a:defRPr sz="2880">
                <a:solidFill>
                  <a:schemeClr val="tx1">
                    <a:tint val="75000"/>
                  </a:schemeClr>
                </a:solidFill>
              </a:defRPr>
            </a:lvl1pPr>
          </a:lstStyle>
          <a:p>
            <a:fld id="{1617C2F9-40F9-4DA1-A750-88C9A3421ECD}" type="slidenum">
              <a:rPr lang="en-US" smtClean="0"/>
              <a:t>‹#›</a:t>
            </a:fld>
            <a:endParaRPr lang="en-US"/>
          </a:p>
        </p:txBody>
      </p:sp>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5558" y="445771"/>
            <a:ext cx="5370422" cy="635635"/>
          </a:xfrm>
          <a:prstGeom prst="rect">
            <a:avLst/>
          </a:prstGeom>
        </p:spPr>
      </p:pic>
    </p:spTree>
    <p:extLst>
      <p:ext uri="{BB962C8B-B14F-4D97-AF65-F5344CB8AC3E}">
        <p14:creationId xmlns:p14="http://schemas.microsoft.com/office/powerpoint/2010/main" val="16732103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08" r:id="rId14"/>
    <p:sldLayoutId id="2147483709" r:id="rId15"/>
  </p:sldLayoutIdLst>
  <p:timing>
    <p:tnLst>
      <p:par>
        <p:cTn id="1" dur="indefinite" restart="never" nodeType="tmRoot"/>
      </p:par>
    </p:tnLst>
  </p:timing>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8914" y="429263"/>
            <a:ext cx="15708086" cy="749299"/>
          </a:xfrm>
        </p:spPr>
        <p:txBody>
          <a:bodyPr/>
          <a:lstStyle/>
          <a:p>
            <a:pPr algn="l"/>
            <a:r>
              <a:rPr lang="en-US" dirty="0" smtClean="0"/>
              <a:t>LAB INCIDENT SUMMARY: Dry Picric Acid</a:t>
            </a:r>
            <a:endParaRPr lang="en-US" dirty="0"/>
          </a:p>
        </p:txBody>
      </p:sp>
      <p:sp>
        <p:nvSpPr>
          <p:cNvPr id="3" name="Text Placeholder 2"/>
          <p:cNvSpPr>
            <a:spLocks noGrp="1"/>
          </p:cNvSpPr>
          <p:nvPr>
            <p:ph type="body" sz="quarter" idx="13"/>
          </p:nvPr>
        </p:nvSpPr>
        <p:spPr/>
        <p:txBody>
          <a:bodyPr/>
          <a:lstStyle/>
          <a:p>
            <a:pPr lvl="0"/>
            <a:r>
              <a:rPr lang="en-US" sz="2900" dirty="0">
                <a:solidFill>
                  <a:prstClr val="black"/>
                </a:solidFill>
              </a:rPr>
              <a:t>A graduate student discovered a bottle containing  approximately 50gm of dried picric acid during a review of chemicals in a flammable materials storage cabinet. The crystals visible around the cap of the container can detonate when disturbed. The container of picric acid was stored inside another glass container with desiccant. The origin of the container or length of time the container existed in this condition was unknown to the lab.</a:t>
            </a:r>
          </a:p>
          <a:p>
            <a:endParaRPr lang="en-US" dirty="0"/>
          </a:p>
        </p:txBody>
      </p:sp>
      <p:sp>
        <p:nvSpPr>
          <p:cNvPr id="7" name="Text Placeholder 6"/>
          <p:cNvSpPr>
            <a:spLocks noGrp="1"/>
          </p:cNvSpPr>
          <p:nvPr>
            <p:ph type="body" sz="quarter" idx="17"/>
          </p:nvPr>
        </p:nvSpPr>
        <p:spPr/>
        <p:txBody>
          <a:bodyPr>
            <a:normAutofit lnSpcReduction="10000"/>
          </a:bodyPr>
          <a:lstStyle/>
          <a:p>
            <a:pPr marL="457200" lvl="0" indent="-457200"/>
            <a:r>
              <a:rPr lang="en-US" sz="2900" dirty="0">
                <a:solidFill>
                  <a:prstClr val="black"/>
                </a:solidFill>
              </a:rPr>
              <a:t>Graduate student emailed EHS about the issue.</a:t>
            </a:r>
          </a:p>
          <a:p>
            <a:pPr marL="457200" lvl="0" indent="-457200"/>
            <a:r>
              <a:rPr lang="en-US" sz="2900" dirty="0">
                <a:solidFill>
                  <a:prstClr val="black"/>
                </a:solidFill>
              </a:rPr>
              <a:t>EHS immediately consulted a specialist to assess and remove the container.</a:t>
            </a:r>
          </a:p>
          <a:p>
            <a:pPr marL="457200" lvl="0" indent="-457200"/>
            <a:r>
              <a:rPr lang="en-US" sz="2900" dirty="0">
                <a:solidFill>
                  <a:prstClr val="black"/>
                </a:solidFill>
              </a:rPr>
              <a:t>Due to the potential explosive nature of dried picric acid, lab chemical inventory, and total volume of chemicals present, the lab was shut down for 2.5 days until the container could be safely removed.</a:t>
            </a:r>
          </a:p>
          <a:p>
            <a:pPr marL="457200" lvl="0" indent="-457200"/>
            <a:r>
              <a:rPr lang="en-US" sz="2900" dirty="0">
                <a:solidFill>
                  <a:prstClr val="black"/>
                </a:solidFill>
              </a:rPr>
              <a:t>UTPD and EHS accompanied the specialist during container removal as occupancy of immediate area was restricted.</a:t>
            </a:r>
          </a:p>
          <a:p>
            <a:pPr marL="457200" lvl="0" indent="-457200"/>
            <a:r>
              <a:rPr lang="en-US" sz="2900" dirty="0">
                <a:solidFill>
                  <a:prstClr val="black"/>
                </a:solidFill>
              </a:rPr>
              <a:t>Estimated special handling, mobilization and disposal cost to campus:  $6,000.</a:t>
            </a:r>
          </a:p>
          <a:p>
            <a:pPr marL="0" indent="0">
              <a:buNone/>
            </a:pPr>
            <a:endParaRPr lang="en-US" dirty="0"/>
          </a:p>
        </p:txBody>
      </p:sp>
      <p:sp>
        <p:nvSpPr>
          <p:cNvPr id="8" name="Text Placeholder 7"/>
          <p:cNvSpPr>
            <a:spLocks noGrp="1"/>
          </p:cNvSpPr>
          <p:nvPr>
            <p:ph type="body" sz="quarter" idx="18"/>
          </p:nvPr>
        </p:nvSpPr>
        <p:spPr/>
        <p:txBody>
          <a:bodyPr>
            <a:normAutofit/>
          </a:bodyPr>
          <a:lstStyle/>
          <a:p>
            <a:pPr marL="548640" lvl="0" indent="-548640"/>
            <a:r>
              <a:rPr lang="en-US" sz="2900" dirty="0">
                <a:solidFill>
                  <a:prstClr val="black"/>
                </a:solidFill>
              </a:rPr>
              <a:t>Picric acid is stable while wet, but potentially explosive when dry.</a:t>
            </a:r>
          </a:p>
          <a:p>
            <a:pPr marL="548640" lvl="0" indent="-548640"/>
            <a:r>
              <a:rPr lang="en-US" sz="2900" dirty="0">
                <a:solidFill>
                  <a:prstClr val="black"/>
                </a:solidFill>
              </a:rPr>
              <a:t>The picric acid container was stored in a desiccant which accelerates drying.</a:t>
            </a:r>
          </a:p>
          <a:p>
            <a:pPr marL="548640" lvl="0" indent="-548640"/>
            <a:r>
              <a:rPr lang="en-US" sz="2900" dirty="0">
                <a:solidFill>
                  <a:prstClr val="black"/>
                </a:solidFill>
              </a:rPr>
              <a:t>Lab personnel were unaware of the presence of the container until they performed a review of the cabinet contents.</a:t>
            </a:r>
          </a:p>
          <a:p>
            <a:pPr marL="548640" lvl="0" indent="-548640"/>
            <a:r>
              <a:rPr lang="en-US" sz="2900" dirty="0">
                <a:solidFill>
                  <a:prstClr val="black"/>
                </a:solidFill>
              </a:rPr>
              <a:t>The container was not dated and was not routinely checked for evidence of drying/crystals.</a:t>
            </a:r>
          </a:p>
          <a:p>
            <a:pPr lvl="0"/>
            <a:endParaRPr lang="en-US" dirty="0" smtClean="0"/>
          </a:p>
          <a:p>
            <a:endParaRPr lang="en-US" dirty="0"/>
          </a:p>
        </p:txBody>
      </p:sp>
      <p:sp>
        <p:nvSpPr>
          <p:cNvPr id="9" name="Text Placeholder 8"/>
          <p:cNvSpPr>
            <a:spLocks noGrp="1"/>
          </p:cNvSpPr>
          <p:nvPr>
            <p:ph type="body" sz="quarter" idx="19"/>
          </p:nvPr>
        </p:nvSpPr>
        <p:spPr/>
        <p:txBody>
          <a:bodyPr>
            <a:normAutofit fontScale="77500" lnSpcReduction="20000"/>
          </a:bodyPr>
          <a:lstStyle/>
          <a:p>
            <a:pPr marL="548640" lvl="0" indent="-548640"/>
            <a:r>
              <a:rPr lang="en-US" sz="3700" dirty="0">
                <a:solidFill>
                  <a:prstClr val="black"/>
                </a:solidFill>
              </a:rPr>
              <a:t>Keep picric acid wet, a minimum 10% water by volume.</a:t>
            </a:r>
          </a:p>
          <a:p>
            <a:pPr marL="548640" lvl="0" indent="-548640"/>
            <a:r>
              <a:rPr lang="en-US" sz="3700" dirty="0">
                <a:solidFill>
                  <a:prstClr val="black"/>
                </a:solidFill>
              </a:rPr>
              <a:t>Establish protocol to train staff on chemical hazards, to regularly inspect and evaluate the integrity and condition of picric acid containers.</a:t>
            </a:r>
          </a:p>
          <a:p>
            <a:pPr marL="548640" lvl="0" indent="-548640"/>
            <a:r>
              <a:rPr lang="en-US" sz="3700" dirty="0">
                <a:solidFill>
                  <a:prstClr val="black"/>
                </a:solidFill>
              </a:rPr>
              <a:t>Where possible, purchase picric acid in solution. If you must purchase it as a hydrated/moistened solid, purchase the minimum amount possible and establish </a:t>
            </a:r>
            <a:r>
              <a:rPr lang="en-US" sz="3700" dirty="0" smtClean="0">
                <a:solidFill>
                  <a:prstClr val="black"/>
                </a:solidFill>
              </a:rPr>
              <a:t>safe </a:t>
            </a:r>
            <a:r>
              <a:rPr lang="en-US" sz="3700" dirty="0">
                <a:solidFill>
                  <a:prstClr val="black"/>
                </a:solidFill>
              </a:rPr>
              <a:t>handling procedures to ensure </a:t>
            </a:r>
            <a:r>
              <a:rPr lang="en-US" sz="3700" dirty="0" smtClean="0">
                <a:solidFill>
                  <a:prstClr val="black"/>
                </a:solidFill>
              </a:rPr>
              <a:t>that it does not dry out and that crystals </a:t>
            </a:r>
            <a:r>
              <a:rPr lang="en-US" sz="3700" dirty="0">
                <a:solidFill>
                  <a:prstClr val="black"/>
                </a:solidFill>
              </a:rPr>
              <a:t>do not form.</a:t>
            </a:r>
          </a:p>
          <a:p>
            <a:pPr marL="548640" lvl="0" indent="-548640"/>
            <a:r>
              <a:rPr lang="en-US" sz="3700" dirty="0">
                <a:solidFill>
                  <a:prstClr val="black"/>
                </a:solidFill>
              </a:rPr>
              <a:t>Date chemical containers with the date opened and dispose of any picric acid that is more than two years old.</a:t>
            </a:r>
          </a:p>
          <a:p>
            <a:pPr marL="548640" lvl="0" indent="-548640"/>
            <a:r>
              <a:rPr lang="en-US" sz="3700" dirty="0">
                <a:solidFill>
                  <a:prstClr val="black"/>
                </a:solidFill>
              </a:rPr>
              <a:t>Call EHS immediately when incidents occur or in an emergency.</a:t>
            </a:r>
          </a:p>
          <a:p>
            <a:endParaRPr lang="en-US" dirty="0"/>
          </a:p>
        </p:txBody>
      </p:sp>
      <p:pic>
        <p:nvPicPr>
          <p:cNvPr id="10" name="Picture Placeholder 9"/>
          <p:cNvPicPr>
            <a:picLocks noGrp="1" noChangeAspect="1"/>
          </p:cNvPicPr>
          <p:nvPr>
            <p:ph type="pic" sz="quarter" idx="14"/>
          </p:nvPr>
        </p:nvPicPr>
        <p:blipFill>
          <a:blip r:embed="rId3"/>
          <a:srcRect l="8290" r="8290"/>
          <a:stretch>
            <a:fillRect/>
          </a:stretch>
        </p:blipFill>
        <p:spPr>
          <a:prstGeom prst="rect">
            <a:avLst/>
          </a:prstGeom>
        </p:spPr>
      </p:pic>
      <p:pic>
        <p:nvPicPr>
          <p:cNvPr id="11" name="Picture Placeholder 10"/>
          <p:cNvPicPr>
            <a:picLocks noGrp="1" noChangeAspect="1"/>
          </p:cNvPicPr>
          <p:nvPr>
            <p:ph type="pic" sz="quarter" idx="15"/>
          </p:nvPr>
        </p:nvPicPr>
        <p:blipFill>
          <a:blip r:embed="rId4"/>
          <a:srcRect l="8221" r="8221"/>
          <a:stretch>
            <a:fillRect/>
          </a:stretch>
        </p:blipFill>
        <p:spPr>
          <a:prstGeom prst="rect">
            <a:avLst/>
          </a:prstGeom>
        </p:spPr>
      </p:pic>
      <p:pic>
        <p:nvPicPr>
          <p:cNvPr id="12" name="Picture Placeholder 11"/>
          <p:cNvPicPr>
            <a:picLocks noGrp="1" noChangeAspect="1"/>
          </p:cNvPicPr>
          <p:nvPr>
            <p:ph type="pic" sz="quarter" idx="16"/>
          </p:nvPr>
        </p:nvPicPr>
        <p:blipFill>
          <a:blip r:embed="rId5"/>
          <a:srcRect l="7158" r="7158"/>
          <a:stretch>
            <a:fillRect/>
          </a:stretch>
        </p:blipFill>
        <p:spPr>
          <a:prstGeom prst="rect">
            <a:avLst/>
          </a:prstGeom>
        </p:spPr>
      </p:pic>
    </p:spTree>
    <p:extLst>
      <p:ext uri="{BB962C8B-B14F-4D97-AF65-F5344CB8AC3E}">
        <p14:creationId xmlns:p14="http://schemas.microsoft.com/office/powerpoint/2010/main" val="838592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5733</TotalTime>
  <Words>344</Words>
  <Application>Microsoft Office PowerPoint</Application>
  <PresentationFormat>Custom</PresentationFormat>
  <Paragraphs>17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LAB INCIDENT SUMMARY: Dry Picric Acid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Dahal, Naween</dc:creator>
  <cp:lastModifiedBy>Peterson, Carin E</cp:lastModifiedBy>
  <cp:revision>121</cp:revision>
  <cp:lastPrinted>2019-08-19T15:07:28Z</cp:lastPrinted>
  <dcterms:created xsi:type="dcterms:W3CDTF">2019-03-07T16:57:13Z</dcterms:created>
  <dcterms:modified xsi:type="dcterms:W3CDTF">2019-11-08T20:41:53Z</dcterms:modified>
</cp:coreProperties>
</file>